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150"/>
    <a:srgbClr val="FE5C68"/>
    <a:srgbClr val="7955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554FF-767A-45BF-B1E4-43F27C8CACE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B708F7-034C-4715-8199-A228444A81BC}">
      <dgm:prSet phldrT="[Text]"/>
      <dgm:spPr>
        <a:solidFill>
          <a:schemeClr val="accent4">
            <a:lumMod val="40000"/>
            <a:lumOff val="60000"/>
          </a:schemeClr>
        </a:solidFill>
        <a:effectLst>
          <a:outerShdw blurRad="50800" dist="50800" dir="5400000" algn="ctr" rotWithShape="0">
            <a:srgbClr val="000000">
              <a:alpha val="28000"/>
            </a:srgbClr>
          </a:outerShdw>
        </a:effectLst>
      </dgm:spPr>
      <dgm:t>
        <a:bodyPr/>
        <a:lstStyle/>
        <a:p>
          <a:r>
            <a:rPr lang="en-US" dirty="0" smtClean="0"/>
            <a:t>EV-DO</a:t>
          </a:r>
          <a:endParaRPr lang="en-US" dirty="0"/>
        </a:p>
      </dgm:t>
    </dgm:pt>
    <dgm:pt modelId="{DDE21304-BE52-4E31-B5F2-BF829C8503C6}" type="parTrans" cxnId="{CE8E945D-F8CF-4AE5-926F-D55871BE8AB6}">
      <dgm:prSet/>
      <dgm:spPr/>
      <dgm:t>
        <a:bodyPr/>
        <a:lstStyle/>
        <a:p>
          <a:endParaRPr lang="en-US"/>
        </a:p>
      </dgm:t>
    </dgm:pt>
    <dgm:pt modelId="{7B1286D2-19D5-4D1D-945C-B806DE34040D}" type="sibTrans" cxnId="{CE8E945D-F8CF-4AE5-926F-D55871BE8AB6}">
      <dgm:prSet/>
      <dgm:spPr/>
      <dgm:t>
        <a:bodyPr/>
        <a:lstStyle/>
        <a:p>
          <a:endParaRPr lang="en-US"/>
        </a:p>
      </dgm:t>
    </dgm:pt>
    <dgm:pt modelId="{834FC973-1B81-4B3A-8F6B-8B893C7CC07C}">
      <dgm:prSet phldrT="[Text]"/>
      <dgm:spPr>
        <a:solidFill>
          <a:schemeClr val="accent4">
            <a:lumMod val="40000"/>
            <a:lumOff val="60000"/>
          </a:schemeClr>
        </a:solidFill>
        <a:effectLst>
          <a:outerShdw blurRad="50800" dist="50800" dir="5400000" algn="ctr" rotWithShape="0">
            <a:srgbClr val="000000">
              <a:alpha val="28000"/>
            </a:srgbClr>
          </a:outerShdw>
        </a:effectLst>
      </dgm:spPr>
      <dgm:t>
        <a:bodyPr/>
        <a:lstStyle/>
        <a:p>
          <a:r>
            <a:rPr lang="en-US" dirty="0" smtClean="0"/>
            <a:t>HSPA</a:t>
          </a:r>
          <a:endParaRPr lang="en-US" dirty="0"/>
        </a:p>
      </dgm:t>
    </dgm:pt>
    <dgm:pt modelId="{09F82BF1-C815-4E83-8CD6-3EA70C586C53}" type="parTrans" cxnId="{FD65437A-4714-4F92-8266-7A6F9783F6EA}">
      <dgm:prSet/>
      <dgm:spPr/>
      <dgm:t>
        <a:bodyPr/>
        <a:lstStyle/>
        <a:p>
          <a:endParaRPr lang="en-US"/>
        </a:p>
      </dgm:t>
    </dgm:pt>
    <dgm:pt modelId="{EE37D1B2-1E29-44AD-AD29-AA235C91C6FA}" type="sibTrans" cxnId="{FD65437A-4714-4F92-8266-7A6F9783F6EA}">
      <dgm:prSet/>
      <dgm:spPr/>
      <dgm:t>
        <a:bodyPr/>
        <a:lstStyle/>
        <a:p>
          <a:endParaRPr lang="en-US"/>
        </a:p>
      </dgm:t>
    </dgm:pt>
    <dgm:pt modelId="{E47DA0A2-5C63-4DCC-A856-1DD6FC1698F2}">
      <dgm:prSet phldrT="[Text]"/>
      <dgm:spPr>
        <a:solidFill>
          <a:schemeClr val="accent4">
            <a:lumMod val="40000"/>
            <a:lumOff val="60000"/>
          </a:schemeClr>
        </a:solidFill>
        <a:effectLst>
          <a:outerShdw blurRad="50800" dist="50800" dir="5400000" algn="ctr" rotWithShape="0">
            <a:srgbClr val="000000">
              <a:alpha val="28000"/>
            </a:srgbClr>
          </a:outerShdw>
        </a:effectLst>
      </dgm:spPr>
      <dgm:t>
        <a:bodyPr/>
        <a:lstStyle/>
        <a:p>
          <a:r>
            <a:rPr lang="en-US" dirty="0" smtClean="0"/>
            <a:t>WiMax2</a:t>
          </a:r>
          <a:endParaRPr lang="en-US" dirty="0"/>
        </a:p>
      </dgm:t>
    </dgm:pt>
    <dgm:pt modelId="{FCC9FD93-C55B-4E4E-8E13-DFD25E729111}" type="parTrans" cxnId="{3073F418-A07F-473D-A603-0FFE7E9AC865}">
      <dgm:prSet/>
      <dgm:spPr/>
      <dgm:t>
        <a:bodyPr/>
        <a:lstStyle/>
        <a:p>
          <a:endParaRPr lang="en-US"/>
        </a:p>
      </dgm:t>
    </dgm:pt>
    <dgm:pt modelId="{6893C61B-8380-415D-A2A0-22534D233F18}" type="sibTrans" cxnId="{3073F418-A07F-473D-A603-0FFE7E9AC865}">
      <dgm:prSet/>
      <dgm:spPr/>
      <dgm:t>
        <a:bodyPr/>
        <a:lstStyle/>
        <a:p>
          <a:endParaRPr lang="en-US"/>
        </a:p>
      </dgm:t>
    </dgm:pt>
    <dgm:pt modelId="{EA543B68-0DB8-40B5-B233-32F29B13059A}">
      <dgm:prSet phldrT="[Text]"/>
      <dgm:spPr>
        <a:solidFill>
          <a:schemeClr val="accent4">
            <a:lumMod val="40000"/>
            <a:lumOff val="60000"/>
          </a:schemeClr>
        </a:solidFill>
        <a:effectLst>
          <a:outerShdw blurRad="50800" dist="50800" dir="5400000" algn="ctr" rotWithShape="0">
            <a:srgbClr val="000000">
              <a:alpha val="28000"/>
            </a:srgbClr>
          </a:outerShdw>
        </a:effectLst>
      </dgm:spPr>
      <dgm:t>
        <a:bodyPr/>
        <a:lstStyle/>
        <a:p>
          <a:r>
            <a:rPr lang="en-US" dirty="0" err="1" smtClean="0"/>
            <a:t>WiMax</a:t>
          </a:r>
          <a:endParaRPr lang="en-US" dirty="0"/>
        </a:p>
      </dgm:t>
    </dgm:pt>
    <dgm:pt modelId="{5D21C4B0-7FAB-431C-BC7B-C093A00B3502}" type="parTrans" cxnId="{80A79EF0-50DF-4D19-AF1B-C3BA28BA9817}">
      <dgm:prSet/>
      <dgm:spPr/>
      <dgm:t>
        <a:bodyPr/>
        <a:lstStyle/>
        <a:p>
          <a:endParaRPr lang="en-US"/>
        </a:p>
      </dgm:t>
    </dgm:pt>
    <dgm:pt modelId="{173B26D4-C7F6-458C-9D71-9F46F78B82D5}" type="sibTrans" cxnId="{80A79EF0-50DF-4D19-AF1B-C3BA28BA9817}">
      <dgm:prSet/>
      <dgm:spPr/>
      <dgm:t>
        <a:bodyPr/>
        <a:lstStyle/>
        <a:p>
          <a:endParaRPr lang="en-US"/>
        </a:p>
      </dgm:t>
    </dgm:pt>
    <dgm:pt modelId="{4BC4D7D1-EC1E-41FA-8C3A-B03C5EB980B1}">
      <dgm:prSet phldrT="[Text]"/>
      <dgm:spPr>
        <a:solidFill>
          <a:schemeClr val="accent4">
            <a:lumMod val="40000"/>
            <a:lumOff val="60000"/>
          </a:schemeClr>
        </a:solidFill>
        <a:effectLst>
          <a:outerShdw blurRad="50800" dist="50800" dir="5400000" algn="ctr" rotWithShape="0">
            <a:srgbClr val="000000">
              <a:alpha val="28000"/>
            </a:srgbClr>
          </a:outerShdw>
        </a:effectLst>
      </dgm:spPr>
      <dgm:t>
        <a:bodyPr/>
        <a:lstStyle/>
        <a:p>
          <a:r>
            <a:rPr lang="en-US" dirty="0" smtClean="0"/>
            <a:t>IMS</a:t>
          </a:r>
          <a:endParaRPr lang="en-US" dirty="0"/>
        </a:p>
      </dgm:t>
    </dgm:pt>
    <dgm:pt modelId="{C810E5F2-6C9D-4B84-B97C-4FD3FA3FEBAF}" type="parTrans" cxnId="{CD877E57-4EF1-424F-BE2F-5961078A35FB}">
      <dgm:prSet/>
      <dgm:spPr/>
      <dgm:t>
        <a:bodyPr/>
        <a:lstStyle/>
        <a:p>
          <a:endParaRPr lang="en-US"/>
        </a:p>
      </dgm:t>
    </dgm:pt>
    <dgm:pt modelId="{A90AA169-5B32-417D-B11C-0C8043060EC0}" type="sibTrans" cxnId="{CD877E57-4EF1-424F-BE2F-5961078A35FB}">
      <dgm:prSet/>
      <dgm:spPr/>
      <dgm:t>
        <a:bodyPr/>
        <a:lstStyle/>
        <a:p>
          <a:endParaRPr lang="en-US"/>
        </a:p>
      </dgm:t>
    </dgm:pt>
    <dgm:pt modelId="{473463B8-87CF-4FD8-A516-8CC1C2155250}">
      <dgm:prSet phldrT="[Text]"/>
      <dgm:spPr>
        <a:solidFill>
          <a:schemeClr val="accent4">
            <a:lumMod val="40000"/>
            <a:lumOff val="60000"/>
          </a:schemeClr>
        </a:solidFill>
        <a:effectLst>
          <a:outerShdw blurRad="50800" dist="50800" dir="5400000" algn="ctr" rotWithShape="0">
            <a:srgbClr val="000000">
              <a:alpha val="28000"/>
            </a:srgbClr>
          </a:outerShdw>
        </a:effectLst>
      </dgm:spPr>
      <dgm:t>
        <a:bodyPr/>
        <a:lstStyle/>
        <a:p>
          <a:r>
            <a:rPr lang="en-US" dirty="0" smtClean="0"/>
            <a:t>XLTE - Advanced</a:t>
          </a:r>
          <a:endParaRPr lang="en-US" dirty="0"/>
        </a:p>
      </dgm:t>
    </dgm:pt>
    <dgm:pt modelId="{1D88DA76-BDEE-473B-B02F-108857FC79BA}" type="sibTrans" cxnId="{CD60A023-779C-4549-A8D7-DB27480941E2}">
      <dgm:prSet/>
      <dgm:spPr/>
      <dgm:t>
        <a:bodyPr/>
        <a:lstStyle/>
        <a:p>
          <a:endParaRPr lang="en-US"/>
        </a:p>
      </dgm:t>
    </dgm:pt>
    <dgm:pt modelId="{85AD5F69-4673-4BFB-9700-3C13FA383D12}" type="parTrans" cxnId="{CD60A023-779C-4549-A8D7-DB27480941E2}">
      <dgm:prSet/>
      <dgm:spPr/>
      <dgm:t>
        <a:bodyPr/>
        <a:lstStyle/>
        <a:p>
          <a:endParaRPr lang="en-US"/>
        </a:p>
      </dgm:t>
    </dgm:pt>
    <dgm:pt modelId="{F72DEB77-06EF-484E-9C5C-66DD22814887}">
      <dgm:prSet phldrT="[Text]"/>
      <dgm:spPr>
        <a:solidFill>
          <a:schemeClr val="accent4">
            <a:lumMod val="40000"/>
            <a:lumOff val="60000"/>
          </a:schemeClr>
        </a:solidFill>
        <a:effectLst>
          <a:outerShdw blurRad="50800" dist="50800" dir="5400000" algn="ctr" rotWithShape="0">
            <a:srgbClr val="000000">
              <a:alpha val="28000"/>
            </a:srgbClr>
          </a:outerShdw>
        </a:effectLst>
      </dgm:spPr>
      <dgm:t>
        <a:bodyPr/>
        <a:lstStyle/>
        <a:p>
          <a:r>
            <a:rPr lang="en-US" dirty="0" smtClean="0"/>
            <a:t>LTE</a:t>
          </a:r>
          <a:endParaRPr lang="en-US" dirty="0"/>
        </a:p>
      </dgm:t>
    </dgm:pt>
    <dgm:pt modelId="{79D8567E-AE4B-431E-AB1B-EDF243B4C8D2}" type="parTrans" cxnId="{FEF19AF6-AF5A-4B42-B8A2-6680B75F2DE0}">
      <dgm:prSet/>
      <dgm:spPr/>
      <dgm:t>
        <a:bodyPr/>
        <a:lstStyle/>
        <a:p>
          <a:endParaRPr lang="en-US"/>
        </a:p>
      </dgm:t>
    </dgm:pt>
    <dgm:pt modelId="{517BF421-58C5-4FD3-8998-AA928AA29DF0}" type="sibTrans" cxnId="{FEF19AF6-AF5A-4B42-B8A2-6680B75F2DE0}">
      <dgm:prSet/>
      <dgm:spPr/>
      <dgm:t>
        <a:bodyPr/>
        <a:lstStyle/>
        <a:p>
          <a:endParaRPr lang="en-US"/>
        </a:p>
      </dgm:t>
    </dgm:pt>
    <dgm:pt modelId="{43667208-8913-4E55-B553-6057E9D92D04}" type="pres">
      <dgm:prSet presAssocID="{46B554FF-767A-45BF-B1E4-43F27C8CACE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21B832-9B2D-43EF-999D-AE7BE26E7171}" type="pres">
      <dgm:prSet presAssocID="{44B708F7-034C-4715-8199-A228444A81BC}" presName="comp" presStyleCnt="0"/>
      <dgm:spPr/>
    </dgm:pt>
    <dgm:pt modelId="{EB422D3D-89D3-4CBD-A3BF-C9D816735726}" type="pres">
      <dgm:prSet presAssocID="{44B708F7-034C-4715-8199-A228444A81BC}" presName="box" presStyleLbl="node1" presStyleIdx="0" presStyleCnt="7"/>
      <dgm:spPr/>
      <dgm:t>
        <a:bodyPr/>
        <a:lstStyle/>
        <a:p>
          <a:endParaRPr lang="en-US"/>
        </a:p>
      </dgm:t>
    </dgm:pt>
    <dgm:pt modelId="{EF82A5DD-2178-4F0A-B882-7CD5FA575950}" type="pres">
      <dgm:prSet presAssocID="{44B708F7-034C-4715-8199-A228444A81BC}" presName="img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84D472B-D934-44E0-B64A-23790668B3D0}" type="pres">
      <dgm:prSet presAssocID="{44B708F7-034C-4715-8199-A228444A81BC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BA03F-0FB4-4171-B5D5-C4E6DC1BF8AB}" type="pres">
      <dgm:prSet presAssocID="{7B1286D2-19D5-4D1D-945C-B806DE34040D}" presName="spacer" presStyleCnt="0"/>
      <dgm:spPr/>
    </dgm:pt>
    <dgm:pt modelId="{A7E06A07-A294-4FD5-9AEB-A91B570DDD8E}" type="pres">
      <dgm:prSet presAssocID="{834FC973-1B81-4B3A-8F6B-8B893C7CC07C}" presName="comp" presStyleCnt="0"/>
      <dgm:spPr/>
    </dgm:pt>
    <dgm:pt modelId="{7F117614-D560-4793-8542-C803F6FEACEF}" type="pres">
      <dgm:prSet presAssocID="{834FC973-1B81-4B3A-8F6B-8B893C7CC07C}" presName="box" presStyleLbl="node1" presStyleIdx="1" presStyleCnt="7"/>
      <dgm:spPr/>
      <dgm:t>
        <a:bodyPr/>
        <a:lstStyle/>
        <a:p>
          <a:endParaRPr lang="en-US"/>
        </a:p>
      </dgm:t>
    </dgm:pt>
    <dgm:pt modelId="{5F2C6131-E973-4126-97B0-1F6C21178C5F}" type="pres">
      <dgm:prSet presAssocID="{834FC973-1B81-4B3A-8F6B-8B893C7CC07C}" presName="img" presStyleLbl="fgImgPlace1" presStyleIdx="1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CB57B40-E539-4898-960E-BB069C8817A2}" type="pres">
      <dgm:prSet presAssocID="{834FC973-1B81-4B3A-8F6B-8B893C7CC07C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3D180-4159-471A-A341-7F6CAD1D2D8D}" type="pres">
      <dgm:prSet presAssocID="{EE37D1B2-1E29-44AD-AD29-AA235C91C6FA}" presName="spacer" presStyleCnt="0"/>
      <dgm:spPr/>
    </dgm:pt>
    <dgm:pt modelId="{021D8196-3BEC-44A9-98FD-537CBB877414}" type="pres">
      <dgm:prSet presAssocID="{4BC4D7D1-EC1E-41FA-8C3A-B03C5EB980B1}" presName="comp" presStyleCnt="0"/>
      <dgm:spPr/>
    </dgm:pt>
    <dgm:pt modelId="{4B75BB78-03E9-4492-93DD-80A1D1FC18A5}" type="pres">
      <dgm:prSet presAssocID="{4BC4D7D1-EC1E-41FA-8C3A-B03C5EB980B1}" presName="box" presStyleLbl="node1" presStyleIdx="2" presStyleCnt="7"/>
      <dgm:spPr/>
      <dgm:t>
        <a:bodyPr/>
        <a:lstStyle/>
        <a:p>
          <a:endParaRPr lang="en-US"/>
        </a:p>
      </dgm:t>
    </dgm:pt>
    <dgm:pt modelId="{942B1480-0D0C-403C-B8DA-DA3517533106}" type="pres">
      <dgm:prSet presAssocID="{4BC4D7D1-EC1E-41FA-8C3A-B03C5EB980B1}" presName="img" presStyleLbl="fgImgPlace1" presStyleIdx="2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82F5BFC-7700-4D38-A432-FD2BF7CADBE0}" type="pres">
      <dgm:prSet presAssocID="{4BC4D7D1-EC1E-41FA-8C3A-B03C5EB980B1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F6456-6924-456D-B424-4F7330934807}" type="pres">
      <dgm:prSet presAssocID="{A90AA169-5B32-417D-B11C-0C8043060EC0}" presName="spacer" presStyleCnt="0"/>
      <dgm:spPr/>
    </dgm:pt>
    <dgm:pt modelId="{DF88EA64-B45E-4832-B5AB-962BD8480985}" type="pres">
      <dgm:prSet presAssocID="{F72DEB77-06EF-484E-9C5C-66DD22814887}" presName="comp" presStyleCnt="0"/>
      <dgm:spPr/>
    </dgm:pt>
    <dgm:pt modelId="{D159355A-0072-4305-B3C1-FD9528E4E837}" type="pres">
      <dgm:prSet presAssocID="{F72DEB77-06EF-484E-9C5C-66DD22814887}" presName="box" presStyleLbl="node1" presStyleIdx="3" presStyleCnt="7"/>
      <dgm:spPr/>
      <dgm:t>
        <a:bodyPr/>
        <a:lstStyle/>
        <a:p>
          <a:endParaRPr lang="en-US"/>
        </a:p>
      </dgm:t>
    </dgm:pt>
    <dgm:pt modelId="{B3850592-50DD-4074-AB82-A2FF4C6C27E1}" type="pres">
      <dgm:prSet presAssocID="{F72DEB77-06EF-484E-9C5C-66DD22814887}" presName="img" presStyleLbl="fgImgPlace1" presStyleIdx="3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38FF7A4-A186-4048-8A37-84E72BB4850C}" type="pres">
      <dgm:prSet presAssocID="{F72DEB77-06EF-484E-9C5C-66DD22814887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41026-E563-4947-AEF4-3CBB12EDCB9E}" type="pres">
      <dgm:prSet presAssocID="{517BF421-58C5-4FD3-8998-AA928AA29DF0}" presName="spacer" presStyleCnt="0"/>
      <dgm:spPr/>
    </dgm:pt>
    <dgm:pt modelId="{AEB73BD8-6DDC-45E3-9852-77F3CEB4B075}" type="pres">
      <dgm:prSet presAssocID="{473463B8-87CF-4FD8-A516-8CC1C2155250}" presName="comp" presStyleCnt="0"/>
      <dgm:spPr/>
    </dgm:pt>
    <dgm:pt modelId="{F3F0DCE7-FB39-4562-9B7C-E65DC9ED86EA}" type="pres">
      <dgm:prSet presAssocID="{473463B8-87CF-4FD8-A516-8CC1C2155250}" presName="box" presStyleLbl="node1" presStyleIdx="4" presStyleCnt="7"/>
      <dgm:spPr/>
      <dgm:t>
        <a:bodyPr/>
        <a:lstStyle/>
        <a:p>
          <a:endParaRPr lang="en-US"/>
        </a:p>
      </dgm:t>
    </dgm:pt>
    <dgm:pt modelId="{561FC79D-C033-4080-932B-B8C28FB12A1C}" type="pres">
      <dgm:prSet presAssocID="{473463B8-87CF-4FD8-A516-8CC1C2155250}" presName="img" presStyleLbl="fgImgPlace1" presStyleIdx="4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316213A-D636-4076-8C2A-540992D2622D}" type="pres">
      <dgm:prSet presAssocID="{473463B8-87CF-4FD8-A516-8CC1C2155250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78C6F-8C4C-4A2C-AB7E-5F158A9053C9}" type="pres">
      <dgm:prSet presAssocID="{1D88DA76-BDEE-473B-B02F-108857FC79BA}" presName="spacer" presStyleCnt="0"/>
      <dgm:spPr/>
    </dgm:pt>
    <dgm:pt modelId="{80E7F1BB-F6B1-4C90-9804-D3DB9E56FF8B}" type="pres">
      <dgm:prSet presAssocID="{EA543B68-0DB8-40B5-B233-32F29B13059A}" presName="comp" presStyleCnt="0"/>
      <dgm:spPr/>
    </dgm:pt>
    <dgm:pt modelId="{4084251F-DBA3-411D-B1ED-E22EDDE1F31F}" type="pres">
      <dgm:prSet presAssocID="{EA543B68-0DB8-40B5-B233-32F29B13059A}" presName="box" presStyleLbl="node1" presStyleIdx="5" presStyleCnt="7"/>
      <dgm:spPr/>
      <dgm:t>
        <a:bodyPr/>
        <a:lstStyle/>
        <a:p>
          <a:endParaRPr lang="en-US"/>
        </a:p>
      </dgm:t>
    </dgm:pt>
    <dgm:pt modelId="{D8E78C28-6D0C-461B-BD83-E74280E71405}" type="pres">
      <dgm:prSet presAssocID="{EA543B68-0DB8-40B5-B233-32F29B13059A}" presName="img" presStyleLbl="fgImgPlace1" presStyleIdx="5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98B3EF5-531E-4EDC-97D9-7EABA7770E73}" type="pres">
      <dgm:prSet presAssocID="{EA543B68-0DB8-40B5-B233-32F29B13059A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D8F48-E823-44A7-AE02-A275CA44D4A6}" type="pres">
      <dgm:prSet presAssocID="{173B26D4-C7F6-458C-9D71-9F46F78B82D5}" presName="spacer" presStyleCnt="0"/>
      <dgm:spPr/>
    </dgm:pt>
    <dgm:pt modelId="{2AB025E5-EE5B-4E6E-9919-F8D01ED3AB17}" type="pres">
      <dgm:prSet presAssocID="{E47DA0A2-5C63-4DCC-A856-1DD6FC1698F2}" presName="comp" presStyleCnt="0"/>
      <dgm:spPr/>
    </dgm:pt>
    <dgm:pt modelId="{3A14E6EC-A450-4966-AD17-D9D2C70BA17E}" type="pres">
      <dgm:prSet presAssocID="{E47DA0A2-5C63-4DCC-A856-1DD6FC1698F2}" presName="box" presStyleLbl="node1" presStyleIdx="6" presStyleCnt="7"/>
      <dgm:spPr/>
      <dgm:t>
        <a:bodyPr/>
        <a:lstStyle/>
        <a:p>
          <a:endParaRPr lang="en-US"/>
        </a:p>
      </dgm:t>
    </dgm:pt>
    <dgm:pt modelId="{C6F84384-7E16-4775-B335-5808DB7D2A67}" type="pres">
      <dgm:prSet presAssocID="{E47DA0A2-5C63-4DCC-A856-1DD6FC1698F2}" presName="img" presStyleLbl="fgImgPlace1" presStyleIdx="6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7378244-7D74-453E-B394-B1AA2A2529BA}" type="pres">
      <dgm:prSet presAssocID="{E47DA0A2-5C63-4DCC-A856-1DD6FC1698F2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EFDF66-6454-451B-B146-B315BAC73F8C}" type="presOf" srcId="{473463B8-87CF-4FD8-A516-8CC1C2155250}" destId="{0316213A-D636-4076-8C2A-540992D2622D}" srcOrd="1" destOrd="0" presId="urn:microsoft.com/office/officeart/2005/8/layout/vList4"/>
    <dgm:cxn modelId="{122D3885-0EA2-4543-8629-7CDC8672A3DB}" type="presOf" srcId="{44B708F7-034C-4715-8199-A228444A81BC}" destId="{EB422D3D-89D3-4CBD-A3BF-C9D816735726}" srcOrd="0" destOrd="0" presId="urn:microsoft.com/office/officeart/2005/8/layout/vList4"/>
    <dgm:cxn modelId="{B399BF2F-7007-4D8C-815B-CEF5043033F4}" type="presOf" srcId="{4BC4D7D1-EC1E-41FA-8C3A-B03C5EB980B1}" destId="{4B75BB78-03E9-4492-93DD-80A1D1FC18A5}" srcOrd="0" destOrd="0" presId="urn:microsoft.com/office/officeart/2005/8/layout/vList4"/>
    <dgm:cxn modelId="{69A82BBB-4251-453D-A152-C41CF803767E}" type="presOf" srcId="{F72DEB77-06EF-484E-9C5C-66DD22814887}" destId="{D38FF7A4-A186-4048-8A37-84E72BB4850C}" srcOrd="1" destOrd="0" presId="urn:microsoft.com/office/officeart/2005/8/layout/vList4"/>
    <dgm:cxn modelId="{CD877E57-4EF1-424F-BE2F-5961078A35FB}" srcId="{46B554FF-767A-45BF-B1E4-43F27C8CACE1}" destId="{4BC4D7D1-EC1E-41FA-8C3A-B03C5EB980B1}" srcOrd="2" destOrd="0" parTransId="{C810E5F2-6C9D-4B84-B97C-4FD3FA3FEBAF}" sibTransId="{A90AA169-5B32-417D-B11C-0C8043060EC0}"/>
    <dgm:cxn modelId="{B030A8FF-8A79-47E0-BB8C-F43059DA5039}" type="presOf" srcId="{46B554FF-767A-45BF-B1E4-43F27C8CACE1}" destId="{43667208-8913-4E55-B553-6057E9D92D04}" srcOrd="0" destOrd="0" presId="urn:microsoft.com/office/officeart/2005/8/layout/vList4"/>
    <dgm:cxn modelId="{3073F418-A07F-473D-A603-0FFE7E9AC865}" srcId="{46B554FF-767A-45BF-B1E4-43F27C8CACE1}" destId="{E47DA0A2-5C63-4DCC-A856-1DD6FC1698F2}" srcOrd="6" destOrd="0" parTransId="{FCC9FD93-C55B-4E4E-8E13-DFD25E729111}" sibTransId="{6893C61B-8380-415D-A2A0-22534D233F18}"/>
    <dgm:cxn modelId="{CD60A023-779C-4549-A8D7-DB27480941E2}" srcId="{46B554FF-767A-45BF-B1E4-43F27C8CACE1}" destId="{473463B8-87CF-4FD8-A516-8CC1C2155250}" srcOrd="4" destOrd="0" parTransId="{85AD5F69-4673-4BFB-9700-3C13FA383D12}" sibTransId="{1D88DA76-BDEE-473B-B02F-108857FC79BA}"/>
    <dgm:cxn modelId="{032807ED-1905-460B-BAD7-4FD1FB636CF2}" type="presOf" srcId="{834FC973-1B81-4B3A-8F6B-8B893C7CC07C}" destId="{CCB57B40-E539-4898-960E-BB069C8817A2}" srcOrd="1" destOrd="0" presId="urn:microsoft.com/office/officeart/2005/8/layout/vList4"/>
    <dgm:cxn modelId="{6FAEB0C5-9910-4F03-B021-1A2795BBE269}" type="presOf" srcId="{EA543B68-0DB8-40B5-B233-32F29B13059A}" destId="{4084251F-DBA3-411D-B1ED-E22EDDE1F31F}" srcOrd="0" destOrd="0" presId="urn:microsoft.com/office/officeart/2005/8/layout/vList4"/>
    <dgm:cxn modelId="{A957BEB4-266A-4007-85BD-92199E1D619F}" type="presOf" srcId="{EA543B68-0DB8-40B5-B233-32F29B13059A}" destId="{698B3EF5-531E-4EDC-97D9-7EABA7770E73}" srcOrd="1" destOrd="0" presId="urn:microsoft.com/office/officeart/2005/8/layout/vList4"/>
    <dgm:cxn modelId="{294F7BAE-653F-4AF0-9422-A0030DF178AB}" type="presOf" srcId="{E47DA0A2-5C63-4DCC-A856-1DD6FC1698F2}" destId="{3A14E6EC-A450-4966-AD17-D9D2C70BA17E}" srcOrd="0" destOrd="0" presId="urn:microsoft.com/office/officeart/2005/8/layout/vList4"/>
    <dgm:cxn modelId="{FD65437A-4714-4F92-8266-7A6F9783F6EA}" srcId="{46B554FF-767A-45BF-B1E4-43F27C8CACE1}" destId="{834FC973-1B81-4B3A-8F6B-8B893C7CC07C}" srcOrd="1" destOrd="0" parTransId="{09F82BF1-C815-4E83-8CD6-3EA70C586C53}" sibTransId="{EE37D1B2-1E29-44AD-AD29-AA235C91C6FA}"/>
    <dgm:cxn modelId="{647FE94E-73B3-42DD-A96D-F58EC682A422}" type="presOf" srcId="{E47DA0A2-5C63-4DCC-A856-1DD6FC1698F2}" destId="{67378244-7D74-453E-B394-B1AA2A2529BA}" srcOrd="1" destOrd="0" presId="urn:microsoft.com/office/officeart/2005/8/layout/vList4"/>
    <dgm:cxn modelId="{CE8E945D-F8CF-4AE5-926F-D55871BE8AB6}" srcId="{46B554FF-767A-45BF-B1E4-43F27C8CACE1}" destId="{44B708F7-034C-4715-8199-A228444A81BC}" srcOrd="0" destOrd="0" parTransId="{DDE21304-BE52-4E31-B5F2-BF829C8503C6}" sibTransId="{7B1286D2-19D5-4D1D-945C-B806DE34040D}"/>
    <dgm:cxn modelId="{3DFD14CC-CAD9-482F-80C4-683B8F514FBF}" type="presOf" srcId="{4BC4D7D1-EC1E-41FA-8C3A-B03C5EB980B1}" destId="{782F5BFC-7700-4D38-A432-FD2BF7CADBE0}" srcOrd="1" destOrd="0" presId="urn:microsoft.com/office/officeart/2005/8/layout/vList4"/>
    <dgm:cxn modelId="{A9B11FEB-370F-4407-9461-2D9E0680038B}" type="presOf" srcId="{F72DEB77-06EF-484E-9C5C-66DD22814887}" destId="{D159355A-0072-4305-B3C1-FD9528E4E837}" srcOrd="0" destOrd="0" presId="urn:microsoft.com/office/officeart/2005/8/layout/vList4"/>
    <dgm:cxn modelId="{80A79EF0-50DF-4D19-AF1B-C3BA28BA9817}" srcId="{46B554FF-767A-45BF-B1E4-43F27C8CACE1}" destId="{EA543B68-0DB8-40B5-B233-32F29B13059A}" srcOrd="5" destOrd="0" parTransId="{5D21C4B0-7FAB-431C-BC7B-C093A00B3502}" sibTransId="{173B26D4-C7F6-458C-9D71-9F46F78B82D5}"/>
    <dgm:cxn modelId="{2151DA48-50D8-4C8B-8D2D-79DD6CE082A2}" type="presOf" srcId="{834FC973-1B81-4B3A-8F6B-8B893C7CC07C}" destId="{7F117614-D560-4793-8542-C803F6FEACEF}" srcOrd="0" destOrd="0" presId="urn:microsoft.com/office/officeart/2005/8/layout/vList4"/>
    <dgm:cxn modelId="{1B589EDA-70AD-40FE-8248-6D2C16A68851}" type="presOf" srcId="{473463B8-87CF-4FD8-A516-8CC1C2155250}" destId="{F3F0DCE7-FB39-4562-9B7C-E65DC9ED86EA}" srcOrd="0" destOrd="0" presId="urn:microsoft.com/office/officeart/2005/8/layout/vList4"/>
    <dgm:cxn modelId="{E5A0F9AC-FBE4-47FB-9F8C-78ABD45A284F}" type="presOf" srcId="{44B708F7-034C-4715-8199-A228444A81BC}" destId="{284D472B-D934-44E0-B64A-23790668B3D0}" srcOrd="1" destOrd="0" presId="urn:microsoft.com/office/officeart/2005/8/layout/vList4"/>
    <dgm:cxn modelId="{FEF19AF6-AF5A-4B42-B8A2-6680B75F2DE0}" srcId="{46B554FF-767A-45BF-B1E4-43F27C8CACE1}" destId="{F72DEB77-06EF-484E-9C5C-66DD22814887}" srcOrd="3" destOrd="0" parTransId="{79D8567E-AE4B-431E-AB1B-EDF243B4C8D2}" sibTransId="{517BF421-58C5-4FD3-8998-AA928AA29DF0}"/>
    <dgm:cxn modelId="{E1CEF0B7-771C-4DE3-9FFF-79D457906DD1}" type="presParOf" srcId="{43667208-8913-4E55-B553-6057E9D92D04}" destId="{5021B832-9B2D-43EF-999D-AE7BE26E7171}" srcOrd="0" destOrd="0" presId="urn:microsoft.com/office/officeart/2005/8/layout/vList4"/>
    <dgm:cxn modelId="{4084328D-67D1-4C4F-A58B-5657952C2F17}" type="presParOf" srcId="{5021B832-9B2D-43EF-999D-AE7BE26E7171}" destId="{EB422D3D-89D3-4CBD-A3BF-C9D816735726}" srcOrd="0" destOrd="0" presId="urn:microsoft.com/office/officeart/2005/8/layout/vList4"/>
    <dgm:cxn modelId="{E71A4461-E00E-4921-993A-EE06B3A64CD2}" type="presParOf" srcId="{5021B832-9B2D-43EF-999D-AE7BE26E7171}" destId="{EF82A5DD-2178-4F0A-B882-7CD5FA575950}" srcOrd="1" destOrd="0" presId="urn:microsoft.com/office/officeart/2005/8/layout/vList4"/>
    <dgm:cxn modelId="{90671852-69F5-46EE-9732-B2DEEE1A14A1}" type="presParOf" srcId="{5021B832-9B2D-43EF-999D-AE7BE26E7171}" destId="{284D472B-D934-44E0-B64A-23790668B3D0}" srcOrd="2" destOrd="0" presId="urn:microsoft.com/office/officeart/2005/8/layout/vList4"/>
    <dgm:cxn modelId="{6D08F011-09F7-4BB7-B293-80DB29BC1377}" type="presParOf" srcId="{43667208-8913-4E55-B553-6057E9D92D04}" destId="{D9ABA03F-0FB4-4171-B5D5-C4E6DC1BF8AB}" srcOrd="1" destOrd="0" presId="urn:microsoft.com/office/officeart/2005/8/layout/vList4"/>
    <dgm:cxn modelId="{B5DB0B88-A140-464D-9F13-A393FD9BE411}" type="presParOf" srcId="{43667208-8913-4E55-B553-6057E9D92D04}" destId="{A7E06A07-A294-4FD5-9AEB-A91B570DDD8E}" srcOrd="2" destOrd="0" presId="urn:microsoft.com/office/officeart/2005/8/layout/vList4"/>
    <dgm:cxn modelId="{5147ACD2-79D5-41B1-82AF-A30C08516046}" type="presParOf" srcId="{A7E06A07-A294-4FD5-9AEB-A91B570DDD8E}" destId="{7F117614-D560-4793-8542-C803F6FEACEF}" srcOrd="0" destOrd="0" presId="urn:microsoft.com/office/officeart/2005/8/layout/vList4"/>
    <dgm:cxn modelId="{2A300796-518F-4A50-B9DB-7FDD85F730D8}" type="presParOf" srcId="{A7E06A07-A294-4FD5-9AEB-A91B570DDD8E}" destId="{5F2C6131-E973-4126-97B0-1F6C21178C5F}" srcOrd="1" destOrd="0" presId="urn:microsoft.com/office/officeart/2005/8/layout/vList4"/>
    <dgm:cxn modelId="{5501D04F-4E60-4A8C-A943-B176502698E4}" type="presParOf" srcId="{A7E06A07-A294-4FD5-9AEB-A91B570DDD8E}" destId="{CCB57B40-E539-4898-960E-BB069C8817A2}" srcOrd="2" destOrd="0" presId="urn:microsoft.com/office/officeart/2005/8/layout/vList4"/>
    <dgm:cxn modelId="{A62971BC-3595-4111-A99E-AD659BE84FF7}" type="presParOf" srcId="{43667208-8913-4E55-B553-6057E9D92D04}" destId="{0AA3D180-4159-471A-A341-7F6CAD1D2D8D}" srcOrd="3" destOrd="0" presId="urn:microsoft.com/office/officeart/2005/8/layout/vList4"/>
    <dgm:cxn modelId="{47C6BFF3-B6E9-464E-95BE-4A2CEED9C311}" type="presParOf" srcId="{43667208-8913-4E55-B553-6057E9D92D04}" destId="{021D8196-3BEC-44A9-98FD-537CBB877414}" srcOrd="4" destOrd="0" presId="urn:microsoft.com/office/officeart/2005/8/layout/vList4"/>
    <dgm:cxn modelId="{F4604D08-0226-4EEF-A683-0577229CF1E5}" type="presParOf" srcId="{021D8196-3BEC-44A9-98FD-537CBB877414}" destId="{4B75BB78-03E9-4492-93DD-80A1D1FC18A5}" srcOrd="0" destOrd="0" presId="urn:microsoft.com/office/officeart/2005/8/layout/vList4"/>
    <dgm:cxn modelId="{EF22F249-3847-48A5-8A4B-4A21061EB4C1}" type="presParOf" srcId="{021D8196-3BEC-44A9-98FD-537CBB877414}" destId="{942B1480-0D0C-403C-B8DA-DA3517533106}" srcOrd="1" destOrd="0" presId="urn:microsoft.com/office/officeart/2005/8/layout/vList4"/>
    <dgm:cxn modelId="{D6213C3D-CCAD-4B55-84D9-79FD7204ED10}" type="presParOf" srcId="{021D8196-3BEC-44A9-98FD-537CBB877414}" destId="{782F5BFC-7700-4D38-A432-FD2BF7CADBE0}" srcOrd="2" destOrd="0" presId="urn:microsoft.com/office/officeart/2005/8/layout/vList4"/>
    <dgm:cxn modelId="{4FC970AB-92D7-41BB-8F3E-214FB9052CE3}" type="presParOf" srcId="{43667208-8913-4E55-B553-6057E9D92D04}" destId="{5D4F6456-6924-456D-B424-4F7330934807}" srcOrd="5" destOrd="0" presId="urn:microsoft.com/office/officeart/2005/8/layout/vList4"/>
    <dgm:cxn modelId="{EBA6FD32-4BB7-4896-BD63-59B0FAFFC756}" type="presParOf" srcId="{43667208-8913-4E55-B553-6057E9D92D04}" destId="{DF88EA64-B45E-4832-B5AB-962BD8480985}" srcOrd="6" destOrd="0" presId="urn:microsoft.com/office/officeart/2005/8/layout/vList4"/>
    <dgm:cxn modelId="{2EDFF62D-BCD0-493F-A051-560B46B751C4}" type="presParOf" srcId="{DF88EA64-B45E-4832-B5AB-962BD8480985}" destId="{D159355A-0072-4305-B3C1-FD9528E4E837}" srcOrd="0" destOrd="0" presId="urn:microsoft.com/office/officeart/2005/8/layout/vList4"/>
    <dgm:cxn modelId="{98898E6C-2741-44A0-81AB-56AAD9FBBFB8}" type="presParOf" srcId="{DF88EA64-B45E-4832-B5AB-962BD8480985}" destId="{B3850592-50DD-4074-AB82-A2FF4C6C27E1}" srcOrd="1" destOrd="0" presId="urn:microsoft.com/office/officeart/2005/8/layout/vList4"/>
    <dgm:cxn modelId="{1A84AB32-B1CF-4138-9717-0C80EF9A4A4D}" type="presParOf" srcId="{DF88EA64-B45E-4832-B5AB-962BD8480985}" destId="{D38FF7A4-A186-4048-8A37-84E72BB4850C}" srcOrd="2" destOrd="0" presId="urn:microsoft.com/office/officeart/2005/8/layout/vList4"/>
    <dgm:cxn modelId="{972E7BB8-91E2-482F-81C0-E1DD7651075A}" type="presParOf" srcId="{43667208-8913-4E55-B553-6057E9D92D04}" destId="{7F941026-E563-4947-AEF4-3CBB12EDCB9E}" srcOrd="7" destOrd="0" presId="urn:microsoft.com/office/officeart/2005/8/layout/vList4"/>
    <dgm:cxn modelId="{DC87BA6E-20C0-46F6-B93A-A81B1B5DAB9C}" type="presParOf" srcId="{43667208-8913-4E55-B553-6057E9D92D04}" destId="{AEB73BD8-6DDC-45E3-9852-77F3CEB4B075}" srcOrd="8" destOrd="0" presId="urn:microsoft.com/office/officeart/2005/8/layout/vList4"/>
    <dgm:cxn modelId="{3842D58B-3BA7-4CE6-86C3-BC55F10EAA65}" type="presParOf" srcId="{AEB73BD8-6DDC-45E3-9852-77F3CEB4B075}" destId="{F3F0DCE7-FB39-4562-9B7C-E65DC9ED86EA}" srcOrd="0" destOrd="0" presId="urn:microsoft.com/office/officeart/2005/8/layout/vList4"/>
    <dgm:cxn modelId="{642A6514-D4B6-4FD5-9970-7382904CADA4}" type="presParOf" srcId="{AEB73BD8-6DDC-45E3-9852-77F3CEB4B075}" destId="{561FC79D-C033-4080-932B-B8C28FB12A1C}" srcOrd="1" destOrd="0" presId="urn:microsoft.com/office/officeart/2005/8/layout/vList4"/>
    <dgm:cxn modelId="{F73EDE48-9408-44C0-A7C6-B1D8F0AE06FE}" type="presParOf" srcId="{AEB73BD8-6DDC-45E3-9852-77F3CEB4B075}" destId="{0316213A-D636-4076-8C2A-540992D2622D}" srcOrd="2" destOrd="0" presId="urn:microsoft.com/office/officeart/2005/8/layout/vList4"/>
    <dgm:cxn modelId="{8C0673EA-5AA0-4969-B8FC-E4AAD19734A7}" type="presParOf" srcId="{43667208-8913-4E55-B553-6057E9D92D04}" destId="{8B278C6F-8C4C-4A2C-AB7E-5F158A9053C9}" srcOrd="9" destOrd="0" presId="urn:microsoft.com/office/officeart/2005/8/layout/vList4"/>
    <dgm:cxn modelId="{3B5FE216-59E5-4043-AE07-6CB2FF5B6D0F}" type="presParOf" srcId="{43667208-8913-4E55-B553-6057E9D92D04}" destId="{80E7F1BB-F6B1-4C90-9804-D3DB9E56FF8B}" srcOrd="10" destOrd="0" presId="urn:microsoft.com/office/officeart/2005/8/layout/vList4"/>
    <dgm:cxn modelId="{795662B7-7502-40F5-A3A9-C5279E52A8FC}" type="presParOf" srcId="{80E7F1BB-F6B1-4C90-9804-D3DB9E56FF8B}" destId="{4084251F-DBA3-411D-B1ED-E22EDDE1F31F}" srcOrd="0" destOrd="0" presId="urn:microsoft.com/office/officeart/2005/8/layout/vList4"/>
    <dgm:cxn modelId="{C6AE791E-CC06-496B-8B23-2864B8F70B58}" type="presParOf" srcId="{80E7F1BB-F6B1-4C90-9804-D3DB9E56FF8B}" destId="{D8E78C28-6D0C-461B-BD83-E74280E71405}" srcOrd="1" destOrd="0" presId="urn:microsoft.com/office/officeart/2005/8/layout/vList4"/>
    <dgm:cxn modelId="{95EA4EFD-D3D2-4BA2-B87A-80D33CBCE587}" type="presParOf" srcId="{80E7F1BB-F6B1-4C90-9804-D3DB9E56FF8B}" destId="{698B3EF5-531E-4EDC-97D9-7EABA7770E73}" srcOrd="2" destOrd="0" presId="urn:microsoft.com/office/officeart/2005/8/layout/vList4"/>
    <dgm:cxn modelId="{1D798525-3101-4621-B164-A1936DC9DE3D}" type="presParOf" srcId="{43667208-8913-4E55-B553-6057E9D92D04}" destId="{4B9D8F48-E823-44A7-AE02-A275CA44D4A6}" srcOrd="11" destOrd="0" presId="urn:microsoft.com/office/officeart/2005/8/layout/vList4"/>
    <dgm:cxn modelId="{AAE827CD-08AE-42A0-AF41-81F0E8BFBAEA}" type="presParOf" srcId="{43667208-8913-4E55-B553-6057E9D92D04}" destId="{2AB025E5-EE5B-4E6E-9919-F8D01ED3AB17}" srcOrd="12" destOrd="0" presId="urn:microsoft.com/office/officeart/2005/8/layout/vList4"/>
    <dgm:cxn modelId="{D1EC1666-4902-4A4F-91AF-9EF5F95E34E5}" type="presParOf" srcId="{2AB025E5-EE5B-4E6E-9919-F8D01ED3AB17}" destId="{3A14E6EC-A450-4966-AD17-D9D2C70BA17E}" srcOrd="0" destOrd="0" presId="urn:microsoft.com/office/officeart/2005/8/layout/vList4"/>
    <dgm:cxn modelId="{A54A3A1B-86DF-4C7A-AC79-4001D4C82159}" type="presParOf" srcId="{2AB025E5-EE5B-4E6E-9919-F8D01ED3AB17}" destId="{C6F84384-7E16-4775-B335-5808DB7D2A67}" srcOrd="1" destOrd="0" presId="urn:microsoft.com/office/officeart/2005/8/layout/vList4"/>
    <dgm:cxn modelId="{A033B5AE-46DC-4B7C-9767-6AF93BBD0879}" type="presParOf" srcId="{2AB025E5-EE5B-4E6E-9919-F8D01ED3AB17}" destId="{67378244-7D74-453E-B394-B1AA2A2529BA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055283-CAD6-4F5D-A2A1-83B867223B5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0"/>
      <dgm:spPr/>
    </dgm:pt>
    <dgm:pt modelId="{A910D1B4-AE97-4195-AD33-B69D911B286D}" type="pres">
      <dgm:prSet presAssocID="{C1055283-CAD6-4F5D-A2A1-83B867223B5D}" presName="Name0" presStyleCnt="0">
        <dgm:presLayoutVars>
          <dgm:dir/>
          <dgm:animLvl val="lvl"/>
          <dgm:resizeHandles val="exact"/>
        </dgm:presLayoutVars>
      </dgm:prSet>
      <dgm:spPr/>
    </dgm:pt>
    <dgm:pt modelId="{B64221A8-FF74-4AB5-A9A4-F0B48B8DE463}" type="pres">
      <dgm:prSet presAssocID="{C1055283-CAD6-4F5D-A2A1-83B867223B5D}" presName="dummy" presStyleCnt="0"/>
      <dgm:spPr/>
    </dgm:pt>
    <dgm:pt modelId="{066F069A-E458-4664-A3DD-1DC529E3CE8C}" type="pres">
      <dgm:prSet presAssocID="{C1055283-CAD6-4F5D-A2A1-83B867223B5D}" presName="linH" presStyleCnt="0"/>
      <dgm:spPr/>
    </dgm:pt>
    <dgm:pt modelId="{810BA3B7-6252-4277-AAC1-8AF316D7E96F}" type="pres">
      <dgm:prSet presAssocID="{C1055283-CAD6-4F5D-A2A1-83B867223B5D}" presName="padding1" presStyleCnt="0"/>
      <dgm:spPr/>
    </dgm:pt>
    <dgm:pt modelId="{DA495040-D171-43E0-82EB-D6B288A6F2C6}" type="pres">
      <dgm:prSet presAssocID="{C1055283-CAD6-4F5D-A2A1-83B867223B5D}" presName="padding2" presStyleCnt="0"/>
      <dgm:spPr/>
    </dgm:pt>
    <dgm:pt modelId="{A2EE5064-8A9E-4DA1-A485-F32B5DBD50E6}" type="pres">
      <dgm:prSet presAssocID="{C1055283-CAD6-4F5D-A2A1-83B867223B5D}" presName="negArrow" presStyleCnt="0"/>
      <dgm:spPr/>
    </dgm:pt>
    <dgm:pt modelId="{D73816CD-3F4A-4AB7-A783-4F567A649D00}" type="pres">
      <dgm:prSet presAssocID="{C1055283-CAD6-4F5D-A2A1-83B867223B5D}" presName="backgroundArrow" presStyleLbl="node1" presStyleIdx="0" presStyleCnt="1"/>
      <dgm:spPr/>
    </dgm:pt>
  </dgm:ptLst>
  <dgm:cxnLst>
    <dgm:cxn modelId="{FAA11DA1-E576-47A2-99C0-AB4F21DDA942}" type="presOf" srcId="{C1055283-CAD6-4F5D-A2A1-83B867223B5D}" destId="{A910D1B4-AE97-4195-AD33-B69D911B286D}" srcOrd="0" destOrd="0" presId="urn:microsoft.com/office/officeart/2005/8/layout/hProcess3"/>
    <dgm:cxn modelId="{96463127-583C-4941-9F84-E07B51A62D48}" type="presParOf" srcId="{A910D1B4-AE97-4195-AD33-B69D911B286D}" destId="{B64221A8-FF74-4AB5-A9A4-F0B48B8DE463}" srcOrd="0" destOrd="0" presId="urn:microsoft.com/office/officeart/2005/8/layout/hProcess3"/>
    <dgm:cxn modelId="{11F9F7FB-93C0-409B-B948-047F30DF51E2}" type="presParOf" srcId="{A910D1B4-AE97-4195-AD33-B69D911B286D}" destId="{066F069A-E458-4664-A3DD-1DC529E3CE8C}" srcOrd="1" destOrd="0" presId="urn:microsoft.com/office/officeart/2005/8/layout/hProcess3"/>
    <dgm:cxn modelId="{A89E5D5D-68B5-4ED8-BB7C-D3BB3F557951}" type="presParOf" srcId="{066F069A-E458-4664-A3DD-1DC529E3CE8C}" destId="{810BA3B7-6252-4277-AAC1-8AF316D7E96F}" srcOrd="0" destOrd="0" presId="urn:microsoft.com/office/officeart/2005/8/layout/hProcess3"/>
    <dgm:cxn modelId="{06CBF817-3413-4540-ADCA-C89F70337969}" type="presParOf" srcId="{066F069A-E458-4664-A3DD-1DC529E3CE8C}" destId="{DA495040-D171-43E0-82EB-D6B288A6F2C6}" srcOrd="1" destOrd="0" presId="urn:microsoft.com/office/officeart/2005/8/layout/hProcess3"/>
    <dgm:cxn modelId="{C7957E01-901D-44AB-A155-FEBC8B226571}" type="presParOf" srcId="{066F069A-E458-4664-A3DD-1DC529E3CE8C}" destId="{A2EE5064-8A9E-4DA1-A485-F32B5DBD50E6}" srcOrd="2" destOrd="0" presId="urn:microsoft.com/office/officeart/2005/8/layout/hProcess3"/>
    <dgm:cxn modelId="{067C82FA-D465-4951-9367-DB3CD364272F}" type="presParOf" srcId="{066F069A-E458-4664-A3DD-1DC529E3CE8C}" destId="{D73816CD-3F4A-4AB7-A783-4F567A649D00}" srcOrd="3" destOrd="0" presId="urn:microsoft.com/office/officeart/2005/8/layout/h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D68716-D98C-4288-A6F6-A588AB4402C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000733-1DED-4A2E-8921-4594D3E230C4}">
      <dgm:prSet phldrT="[Text]"/>
      <dgm:spPr>
        <a:solidFill>
          <a:srgbClr val="7955FD"/>
        </a:solidFill>
      </dgm:spPr>
      <dgm:t>
        <a:bodyPr/>
        <a:lstStyle/>
        <a:p>
          <a:r>
            <a:rPr lang="en-US" u="sng" dirty="0" smtClean="0"/>
            <a:t>HSPDA: </a:t>
          </a:r>
          <a:r>
            <a:rPr lang="en-US" dirty="0" smtClean="0"/>
            <a:t>High speed downlink packet – 14 </a:t>
          </a:r>
          <a:r>
            <a:rPr lang="en-US" dirty="0" err="1" smtClean="0"/>
            <a:t>Mbit</a:t>
          </a:r>
          <a:r>
            <a:rPr lang="en-US" dirty="0" smtClean="0"/>
            <a:t>/s</a:t>
          </a:r>
          <a:endParaRPr lang="en-US" dirty="0"/>
        </a:p>
      </dgm:t>
    </dgm:pt>
    <dgm:pt modelId="{4A3118F9-662E-4244-B7F5-FF0D35656F26}" type="parTrans" cxnId="{FDA29A4C-B1AE-44D8-B200-0D764FD205BB}">
      <dgm:prSet/>
      <dgm:spPr/>
      <dgm:t>
        <a:bodyPr/>
        <a:lstStyle/>
        <a:p>
          <a:endParaRPr lang="en-US"/>
        </a:p>
      </dgm:t>
    </dgm:pt>
    <dgm:pt modelId="{FE7ECDD4-F3E7-4713-A0CE-A2423621ED13}" type="sibTrans" cxnId="{FDA29A4C-B1AE-44D8-B200-0D764FD205BB}">
      <dgm:prSet/>
      <dgm:spPr/>
      <dgm:t>
        <a:bodyPr/>
        <a:lstStyle/>
        <a:p>
          <a:endParaRPr lang="en-US"/>
        </a:p>
      </dgm:t>
    </dgm:pt>
    <dgm:pt modelId="{147DD6AA-09C7-4F80-9E79-28885A0539E2}">
      <dgm:prSet phldrT="[Text]"/>
      <dgm:spPr>
        <a:solidFill>
          <a:srgbClr val="7955FD"/>
        </a:solidFill>
      </dgm:spPr>
      <dgm:t>
        <a:bodyPr/>
        <a:lstStyle/>
        <a:p>
          <a:r>
            <a:rPr lang="en-US" u="sng" dirty="0" smtClean="0"/>
            <a:t>HSPUA: </a:t>
          </a:r>
          <a:r>
            <a:rPr lang="en-US" dirty="0" smtClean="0"/>
            <a:t>High speed Uplink packet – 5.76 </a:t>
          </a:r>
          <a:r>
            <a:rPr lang="en-US" dirty="0" err="1" smtClean="0"/>
            <a:t>Mbit</a:t>
          </a:r>
          <a:r>
            <a:rPr lang="en-US" dirty="0" smtClean="0"/>
            <a:t>/s</a:t>
          </a:r>
          <a:endParaRPr lang="en-US" dirty="0"/>
        </a:p>
      </dgm:t>
    </dgm:pt>
    <dgm:pt modelId="{534FEF9E-D381-4B39-8929-D20BE1874B06}" type="parTrans" cxnId="{E2106386-1D51-431E-AB32-2F1093F7CAA3}">
      <dgm:prSet/>
      <dgm:spPr/>
      <dgm:t>
        <a:bodyPr/>
        <a:lstStyle/>
        <a:p>
          <a:endParaRPr lang="en-US"/>
        </a:p>
      </dgm:t>
    </dgm:pt>
    <dgm:pt modelId="{69D20177-9DD3-43FD-8E50-1BF07DFE0A2C}" type="sibTrans" cxnId="{E2106386-1D51-431E-AB32-2F1093F7CAA3}">
      <dgm:prSet/>
      <dgm:spPr/>
      <dgm:t>
        <a:bodyPr/>
        <a:lstStyle/>
        <a:p>
          <a:endParaRPr lang="en-US"/>
        </a:p>
      </dgm:t>
    </dgm:pt>
    <dgm:pt modelId="{DBEAA58E-A5D4-4AA6-974C-D080447ADC3D}">
      <dgm:prSet phldrT="[Text]"/>
      <dgm:spPr>
        <a:solidFill>
          <a:srgbClr val="7955FD"/>
        </a:solidFill>
      </dgm:spPr>
      <dgm:t>
        <a:bodyPr/>
        <a:lstStyle/>
        <a:p>
          <a:r>
            <a:rPr lang="en-US" u="sng" dirty="0" smtClean="0"/>
            <a:t>HSPA+: </a:t>
          </a:r>
          <a:r>
            <a:rPr lang="en-US" u="none" dirty="0" smtClean="0"/>
            <a:t>D</a:t>
          </a:r>
          <a:r>
            <a:rPr lang="en-US" dirty="0" smtClean="0"/>
            <a:t>ownlink packet – 84 </a:t>
          </a:r>
          <a:r>
            <a:rPr lang="en-US" dirty="0" err="1" smtClean="0"/>
            <a:t>Mbit</a:t>
          </a:r>
          <a:r>
            <a:rPr lang="en-US" dirty="0" smtClean="0"/>
            <a:t>/s</a:t>
          </a:r>
          <a:endParaRPr lang="en-US" dirty="0"/>
        </a:p>
      </dgm:t>
    </dgm:pt>
    <dgm:pt modelId="{49319FFB-98FA-43D3-988C-4E448A994DBA}" type="parTrans" cxnId="{D77776FC-5255-4408-8773-75B3789F54F9}">
      <dgm:prSet/>
      <dgm:spPr/>
      <dgm:t>
        <a:bodyPr/>
        <a:lstStyle/>
        <a:p>
          <a:endParaRPr lang="en-US"/>
        </a:p>
      </dgm:t>
    </dgm:pt>
    <dgm:pt modelId="{4A4AE0EB-A0AC-46F5-B7CD-9799805265B7}" type="sibTrans" cxnId="{D77776FC-5255-4408-8773-75B3789F54F9}">
      <dgm:prSet/>
      <dgm:spPr/>
      <dgm:t>
        <a:bodyPr/>
        <a:lstStyle/>
        <a:p>
          <a:endParaRPr lang="en-US"/>
        </a:p>
      </dgm:t>
    </dgm:pt>
    <dgm:pt modelId="{FEF5A37A-2278-4779-B0EA-CBC562FC3712}">
      <dgm:prSet phldrT="[Text]"/>
      <dgm:spPr>
        <a:solidFill>
          <a:srgbClr val="7955FD"/>
        </a:solidFill>
      </dgm:spPr>
      <dgm:t>
        <a:bodyPr/>
        <a:lstStyle/>
        <a:p>
          <a:r>
            <a:rPr lang="en-US" u="sng" dirty="0" smtClean="0"/>
            <a:t>HSPA+: </a:t>
          </a:r>
          <a:r>
            <a:rPr lang="en-US" u="none" dirty="0" smtClean="0"/>
            <a:t>Up</a:t>
          </a:r>
          <a:r>
            <a:rPr lang="en-US" dirty="0" smtClean="0"/>
            <a:t>link packet – 22 </a:t>
          </a:r>
          <a:r>
            <a:rPr lang="en-US" dirty="0" err="1" smtClean="0"/>
            <a:t>Mbit</a:t>
          </a:r>
          <a:r>
            <a:rPr lang="en-US" dirty="0" smtClean="0"/>
            <a:t>/s</a:t>
          </a:r>
          <a:endParaRPr lang="en-US" dirty="0"/>
        </a:p>
      </dgm:t>
    </dgm:pt>
    <dgm:pt modelId="{1ED5608E-3BD8-4DFD-A2D4-AA1783D45217}" type="parTrans" cxnId="{BBFA2C96-9514-472D-B43B-E7236B2BAA79}">
      <dgm:prSet/>
      <dgm:spPr/>
      <dgm:t>
        <a:bodyPr/>
        <a:lstStyle/>
        <a:p>
          <a:endParaRPr lang="en-US"/>
        </a:p>
      </dgm:t>
    </dgm:pt>
    <dgm:pt modelId="{E00A8C2D-3223-4371-B6CF-FCAE959B95EA}" type="sibTrans" cxnId="{BBFA2C96-9514-472D-B43B-E7236B2BAA79}">
      <dgm:prSet/>
      <dgm:spPr/>
      <dgm:t>
        <a:bodyPr/>
        <a:lstStyle/>
        <a:p>
          <a:endParaRPr lang="en-US"/>
        </a:p>
      </dgm:t>
    </dgm:pt>
    <dgm:pt modelId="{6A6FE8B1-CA72-4157-A358-D14F49AF601C}" type="pres">
      <dgm:prSet presAssocID="{63D68716-D98C-4288-A6F6-A588AB4402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10676A-51BB-47B0-A558-4CC12B07F8BB}" type="pres">
      <dgm:prSet presAssocID="{A4000733-1DED-4A2E-8921-4594D3E230C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EF1AE-ED02-4C0B-A059-ADEC087BC523}" type="pres">
      <dgm:prSet presAssocID="{FE7ECDD4-F3E7-4713-A0CE-A2423621ED13}" presName="sibTrans" presStyleCnt="0"/>
      <dgm:spPr/>
    </dgm:pt>
    <dgm:pt modelId="{125FBFDF-9F9E-4A9E-829A-200322F7E47E}" type="pres">
      <dgm:prSet presAssocID="{147DD6AA-09C7-4F80-9E79-28885A0539E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83AC2-9DE9-4CDA-A7F6-7E8B9EA25152}" type="pres">
      <dgm:prSet presAssocID="{69D20177-9DD3-43FD-8E50-1BF07DFE0A2C}" presName="sibTrans" presStyleCnt="0"/>
      <dgm:spPr/>
    </dgm:pt>
    <dgm:pt modelId="{9F8CC109-24E4-4782-8462-9AA7FFDF5742}" type="pres">
      <dgm:prSet presAssocID="{DBEAA58E-A5D4-4AA6-974C-D080447ADC3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6DF3E-6645-40C6-92EA-BD98467BBD02}" type="pres">
      <dgm:prSet presAssocID="{4A4AE0EB-A0AC-46F5-B7CD-9799805265B7}" presName="sibTrans" presStyleCnt="0"/>
      <dgm:spPr/>
    </dgm:pt>
    <dgm:pt modelId="{AD14027F-6E80-4F9D-8EF5-10B7A0F66A08}" type="pres">
      <dgm:prSet presAssocID="{FEF5A37A-2278-4779-B0EA-CBC562FC371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A4AD8E-1B74-4159-BF38-5A32D2A349BF}" type="presOf" srcId="{63D68716-D98C-4288-A6F6-A588AB4402C8}" destId="{6A6FE8B1-CA72-4157-A358-D14F49AF601C}" srcOrd="0" destOrd="0" presId="urn:microsoft.com/office/officeart/2005/8/layout/hList6"/>
    <dgm:cxn modelId="{29ED0FC3-61AF-4C48-94E1-A4721F2826D8}" type="presOf" srcId="{FEF5A37A-2278-4779-B0EA-CBC562FC3712}" destId="{AD14027F-6E80-4F9D-8EF5-10B7A0F66A08}" srcOrd="0" destOrd="0" presId="urn:microsoft.com/office/officeart/2005/8/layout/hList6"/>
    <dgm:cxn modelId="{7BE2640A-8842-4953-A70C-FD3BE0FDE2E3}" type="presOf" srcId="{A4000733-1DED-4A2E-8921-4594D3E230C4}" destId="{E210676A-51BB-47B0-A558-4CC12B07F8BB}" srcOrd="0" destOrd="0" presId="urn:microsoft.com/office/officeart/2005/8/layout/hList6"/>
    <dgm:cxn modelId="{E2106386-1D51-431E-AB32-2F1093F7CAA3}" srcId="{63D68716-D98C-4288-A6F6-A588AB4402C8}" destId="{147DD6AA-09C7-4F80-9E79-28885A0539E2}" srcOrd="1" destOrd="0" parTransId="{534FEF9E-D381-4B39-8929-D20BE1874B06}" sibTransId="{69D20177-9DD3-43FD-8E50-1BF07DFE0A2C}"/>
    <dgm:cxn modelId="{D77776FC-5255-4408-8773-75B3789F54F9}" srcId="{63D68716-D98C-4288-A6F6-A588AB4402C8}" destId="{DBEAA58E-A5D4-4AA6-974C-D080447ADC3D}" srcOrd="2" destOrd="0" parTransId="{49319FFB-98FA-43D3-988C-4E448A994DBA}" sibTransId="{4A4AE0EB-A0AC-46F5-B7CD-9799805265B7}"/>
    <dgm:cxn modelId="{C09838C1-7514-4C5A-A4CD-316814832FD2}" type="presOf" srcId="{DBEAA58E-A5D4-4AA6-974C-D080447ADC3D}" destId="{9F8CC109-24E4-4782-8462-9AA7FFDF5742}" srcOrd="0" destOrd="0" presId="urn:microsoft.com/office/officeart/2005/8/layout/hList6"/>
    <dgm:cxn modelId="{BBFA2C96-9514-472D-B43B-E7236B2BAA79}" srcId="{63D68716-D98C-4288-A6F6-A588AB4402C8}" destId="{FEF5A37A-2278-4779-B0EA-CBC562FC3712}" srcOrd="3" destOrd="0" parTransId="{1ED5608E-3BD8-4DFD-A2D4-AA1783D45217}" sibTransId="{E00A8C2D-3223-4371-B6CF-FCAE959B95EA}"/>
    <dgm:cxn modelId="{FDA29A4C-B1AE-44D8-B200-0D764FD205BB}" srcId="{63D68716-D98C-4288-A6F6-A588AB4402C8}" destId="{A4000733-1DED-4A2E-8921-4594D3E230C4}" srcOrd="0" destOrd="0" parTransId="{4A3118F9-662E-4244-B7F5-FF0D35656F26}" sibTransId="{FE7ECDD4-F3E7-4713-A0CE-A2423621ED13}"/>
    <dgm:cxn modelId="{65C9E42E-E1CD-4F8B-9736-E629AC40AB27}" type="presOf" srcId="{147DD6AA-09C7-4F80-9E79-28885A0539E2}" destId="{125FBFDF-9F9E-4A9E-829A-200322F7E47E}" srcOrd="0" destOrd="0" presId="urn:microsoft.com/office/officeart/2005/8/layout/hList6"/>
    <dgm:cxn modelId="{E7760924-C992-4AA0-9A6D-E3A99A3C1D25}" type="presParOf" srcId="{6A6FE8B1-CA72-4157-A358-D14F49AF601C}" destId="{E210676A-51BB-47B0-A558-4CC12B07F8BB}" srcOrd="0" destOrd="0" presId="urn:microsoft.com/office/officeart/2005/8/layout/hList6"/>
    <dgm:cxn modelId="{B4B9D293-0112-43DE-8A54-9E04598D32C9}" type="presParOf" srcId="{6A6FE8B1-CA72-4157-A358-D14F49AF601C}" destId="{481EF1AE-ED02-4C0B-A059-ADEC087BC523}" srcOrd="1" destOrd="0" presId="urn:microsoft.com/office/officeart/2005/8/layout/hList6"/>
    <dgm:cxn modelId="{3EAC5357-D9AD-457A-9596-43BAD0C23061}" type="presParOf" srcId="{6A6FE8B1-CA72-4157-A358-D14F49AF601C}" destId="{125FBFDF-9F9E-4A9E-829A-200322F7E47E}" srcOrd="2" destOrd="0" presId="urn:microsoft.com/office/officeart/2005/8/layout/hList6"/>
    <dgm:cxn modelId="{6948C589-1FD6-402D-8B4F-02639BFEA9E3}" type="presParOf" srcId="{6A6FE8B1-CA72-4157-A358-D14F49AF601C}" destId="{E1783AC2-9DE9-4CDA-A7F6-7E8B9EA25152}" srcOrd="3" destOrd="0" presId="urn:microsoft.com/office/officeart/2005/8/layout/hList6"/>
    <dgm:cxn modelId="{9897E064-7B03-472A-9723-8BF21211F6E3}" type="presParOf" srcId="{6A6FE8B1-CA72-4157-A358-D14F49AF601C}" destId="{9F8CC109-24E4-4782-8462-9AA7FFDF5742}" srcOrd="4" destOrd="0" presId="urn:microsoft.com/office/officeart/2005/8/layout/hList6"/>
    <dgm:cxn modelId="{68911BEF-8C9E-4D39-8A86-31D32C122746}" type="presParOf" srcId="{6A6FE8B1-CA72-4157-A358-D14F49AF601C}" destId="{6576DF3E-6645-40C6-92EA-BD98467BBD02}" srcOrd="5" destOrd="0" presId="urn:microsoft.com/office/officeart/2005/8/layout/hList6"/>
    <dgm:cxn modelId="{1E100898-4DA6-42D7-9ABC-2C2CF4857E26}" type="presParOf" srcId="{6A6FE8B1-CA72-4157-A358-D14F49AF601C}" destId="{AD14027F-6E80-4F9D-8EF5-10B7A0F66A08}" srcOrd="6" destOrd="0" presId="urn:microsoft.com/office/officeart/2005/8/layout/h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0FE049-78C0-4663-9BEF-0EC2FA233E2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553BD-AFF3-45E9-B57E-D8937271A2B9}">
      <dgm:prSet phldrT="[Text]"/>
      <dgm:spPr>
        <a:solidFill>
          <a:srgbClr val="FE5C68"/>
        </a:solidFill>
      </dgm:spPr>
      <dgm:t>
        <a:bodyPr/>
        <a:lstStyle/>
        <a:p>
          <a:r>
            <a:rPr lang="en-US" dirty="0" smtClean="0"/>
            <a:t>OFDMA based 3GPP standard generally branded as 4G</a:t>
          </a:r>
          <a:endParaRPr lang="en-US" dirty="0"/>
        </a:p>
      </dgm:t>
    </dgm:pt>
    <dgm:pt modelId="{B40FA7FA-7DAF-4B8A-90A3-CFA204905C27}" type="parTrans" cxnId="{68850F28-C6BA-402E-A960-7C481CCA2F6C}">
      <dgm:prSet/>
      <dgm:spPr/>
      <dgm:t>
        <a:bodyPr/>
        <a:lstStyle/>
        <a:p>
          <a:endParaRPr lang="en-US"/>
        </a:p>
      </dgm:t>
    </dgm:pt>
    <dgm:pt modelId="{7AEB7730-2ABA-4F01-87A4-103E1D3D9692}" type="sibTrans" cxnId="{68850F28-C6BA-402E-A960-7C481CCA2F6C}">
      <dgm:prSet/>
      <dgm:spPr/>
      <dgm:t>
        <a:bodyPr/>
        <a:lstStyle/>
        <a:p>
          <a:endParaRPr lang="en-US"/>
        </a:p>
      </dgm:t>
    </dgm:pt>
    <dgm:pt modelId="{D57AD7C1-B861-4800-847B-FD7C2ACB2942}">
      <dgm:prSet phldrT="[Text]"/>
      <dgm:spPr>
        <a:solidFill>
          <a:srgbClr val="FE5C68"/>
        </a:solidFill>
      </dgm:spPr>
      <dgm:t>
        <a:bodyPr/>
        <a:lstStyle/>
        <a:p>
          <a:r>
            <a:rPr lang="en-US" dirty="0" smtClean="0"/>
            <a:t>Uses all IP flat network architecture</a:t>
          </a:r>
          <a:endParaRPr lang="en-US" dirty="0"/>
        </a:p>
      </dgm:t>
    </dgm:pt>
    <dgm:pt modelId="{973C2FA4-7409-4424-9EF8-08136C44D22B}" type="parTrans" cxnId="{BB2C33D8-DE53-445E-B62C-751E09EEBD05}">
      <dgm:prSet/>
      <dgm:spPr/>
      <dgm:t>
        <a:bodyPr/>
        <a:lstStyle/>
        <a:p>
          <a:endParaRPr lang="en-US"/>
        </a:p>
      </dgm:t>
    </dgm:pt>
    <dgm:pt modelId="{AED9CCB2-9D59-463C-B42E-D9E552FD44E6}" type="sibTrans" cxnId="{BB2C33D8-DE53-445E-B62C-751E09EEBD05}">
      <dgm:prSet/>
      <dgm:spPr/>
      <dgm:t>
        <a:bodyPr/>
        <a:lstStyle/>
        <a:p>
          <a:endParaRPr lang="en-US"/>
        </a:p>
      </dgm:t>
    </dgm:pt>
    <dgm:pt modelId="{1176009D-6ABF-4E20-8388-FA7B1EE2229B}">
      <dgm:prSet phldrT="[Text]"/>
      <dgm:spPr>
        <a:solidFill>
          <a:srgbClr val="FE5C68"/>
        </a:solidFill>
      </dgm:spPr>
      <dgm:t>
        <a:bodyPr/>
        <a:lstStyle/>
        <a:p>
          <a:r>
            <a:rPr lang="en-US" dirty="0" smtClean="0"/>
            <a:t>Downlink – 100 </a:t>
          </a:r>
          <a:r>
            <a:rPr lang="en-US" dirty="0" err="1" smtClean="0"/>
            <a:t>Mbit</a:t>
          </a:r>
          <a:r>
            <a:rPr lang="en-US" dirty="0" smtClean="0"/>
            <a:t>/s</a:t>
          </a:r>
        </a:p>
        <a:p>
          <a:r>
            <a:rPr lang="en-US" dirty="0" smtClean="0"/>
            <a:t>Uplink – 50 </a:t>
          </a:r>
          <a:r>
            <a:rPr lang="en-US" dirty="0" err="1" smtClean="0"/>
            <a:t>Mbits</a:t>
          </a:r>
          <a:r>
            <a:rPr lang="en-US" dirty="0" smtClean="0"/>
            <a:t>/s</a:t>
          </a:r>
        </a:p>
        <a:p>
          <a:r>
            <a:rPr lang="en-US" dirty="0" smtClean="0"/>
            <a:t>Channel -  20 MHz</a:t>
          </a:r>
          <a:endParaRPr lang="en-US" dirty="0"/>
        </a:p>
      </dgm:t>
    </dgm:pt>
    <dgm:pt modelId="{53929C17-42F7-45BB-A325-3BE1EDDE95E1}" type="parTrans" cxnId="{60199202-9521-423F-836D-385B071B5C5B}">
      <dgm:prSet/>
      <dgm:spPr/>
      <dgm:t>
        <a:bodyPr/>
        <a:lstStyle/>
        <a:p>
          <a:endParaRPr lang="en-US"/>
        </a:p>
      </dgm:t>
    </dgm:pt>
    <dgm:pt modelId="{BC95C9B1-6181-45EF-8F55-8B960EA0DC93}" type="sibTrans" cxnId="{60199202-9521-423F-836D-385B071B5C5B}">
      <dgm:prSet/>
      <dgm:spPr/>
      <dgm:t>
        <a:bodyPr/>
        <a:lstStyle/>
        <a:p>
          <a:endParaRPr lang="en-US"/>
        </a:p>
      </dgm:t>
    </dgm:pt>
    <dgm:pt modelId="{C960213B-EC95-4C83-BD1D-F718AF061E6F}">
      <dgm:prSet phldrT="[Text]"/>
      <dgm:spPr>
        <a:solidFill>
          <a:srgbClr val="FE5C68"/>
        </a:solidFill>
      </dgm:spPr>
      <dgm:t>
        <a:bodyPr/>
        <a:lstStyle/>
        <a:p>
          <a:r>
            <a:rPr lang="en-US" dirty="0" smtClean="0"/>
            <a:t>High speed when used with MIMO </a:t>
          </a:r>
          <a:endParaRPr lang="en-US" dirty="0"/>
        </a:p>
      </dgm:t>
    </dgm:pt>
    <dgm:pt modelId="{D8D473DE-3020-48F2-BFB0-A09748F27D72}" type="parTrans" cxnId="{E1B14BBB-5004-468E-9663-81ADDBBE3463}">
      <dgm:prSet/>
      <dgm:spPr/>
      <dgm:t>
        <a:bodyPr/>
        <a:lstStyle/>
        <a:p>
          <a:endParaRPr lang="en-US"/>
        </a:p>
      </dgm:t>
    </dgm:pt>
    <dgm:pt modelId="{AF56921D-E108-4023-A7BF-DB13E9E26309}" type="sibTrans" cxnId="{E1B14BBB-5004-468E-9663-81ADDBBE3463}">
      <dgm:prSet/>
      <dgm:spPr/>
      <dgm:t>
        <a:bodyPr/>
        <a:lstStyle/>
        <a:p>
          <a:endParaRPr lang="en-US"/>
        </a:p>
      </dgm:t>
    </dgm:pt>
    <dgm:pt modelId="{90DA70DF-47A7-4415-BED1-D5E78577DA0D}" type="pres">
      <dgm:prSet presAssocID="{810FE049-78C0-4663-9BEF-0EC2FA233E2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3CF751-1770-4E11-B1C8-4578ACEE8BC2}" type="pres">
      <dgm:prSet presAssocID="{7FE553BD-AFF3-45E9-B57E-D8937271A2B9}" presName="composite" presStyleCnt="0"/>
      <dgm:spPr/>
    </dgm:pt>
    <dgm:pt modelId="{991478BD-7198-47B4-88C5-534889A4D6C7}" type="pres">
      <dgm:prSet presAssocID="{7FE553BD-AFF3-45E9-B57E-D8937271A2B9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BB9F4D1-EDD8-44AE-A87C-7BA3D4DC1191}" type="pres">
      <dgm:prSet presAssocID="{7FE553BD-AFF3-45E9-B57E-D8937271A2B9}" presName="txShp" presStyleLbl="node1" presStyleIdx="0" presStyleCnt="4" custLinFactNeighborX="-194" custLinFactNeighborY="-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39F7BE-5C41-4820-B248-D87A768C6E8E}" type="pres">
      <dgm:prSet presAssocID="{7AEB7730-2ABA-4F01-87A4-103E1D3D9692}" presName="spacing" presStyleCnt="0"/>
      <dgm:spPr/>
    </dgm:pt>
    <dgm:pt modelId="{72EEE064-0FE6-4B81-89F3-2CA7601456FF}" type="pres">
      <dgm:prSet presAssocID="{D57AD7C1-B861-4800-847B-FD7C2ACB2942}" presName="composite" presStyleCnt="0"/>
      <dgm:spPr/>
    </dgm:pt>
    <dgm:pt modelId="{EBD39A41-DEE6-4AF1-B26A-AD4D20F03F3B}" type="pres">
      <dgm:prSet presAssocID="{D57AD7C1-B861-4800-847B-FD7C2ACB2942}" presName="imgShp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94EA4E9-957A-4A34-A358-051F7370A008}" type="pres">
      <dgm:prSet presAssocID="{D57AD7C1-B861-4800-847B-FD7C2ACB294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30313-EA3A-4F8D-8D66-44002559C69A}" type="pres">
      <dgm:prSet presAssocID="{AED9CCB2-9D59-463C-B42E-D9E552FD44E6}" presName="spacing" presStyleCnt="0"/>
      <dgm:spPr/>
    </dgm:pt>
    <dgm:pt modelId="{691A7EC3-1739-4EF5-B230-F854FCA03EF9}" type="pres">
      <dgm:prSet presAssocID="{1176009D-6ABF-4E20-8388-FA7B1EE2229B}" presName="composite" presStyleCnt="0"/>
      <dgm:spPr/>
    </dgm:pt>
    <dgm:pt modelId="{979E20C8-BDE4-4083-9484-1999A8E50677}" type="pres">
      <dgm:prSet presAssocID="{1176009D-6ABF-4E20-8388-FA7B1EE2229B}" presName="imgShp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FB4C44B-6351-4E28-8A15-D0581DFF2191}" type="pres">
      <dgm:prSet presAssocID="{1176009D-6ABF-4E20-8388-FA7B1EE2229B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83984-1A3E-49CD-83A0-3628892E16DE}" type="pres">
      <dgm:prSet presAssocID="{BC95C9B1-6181-45EF-8F55-8B960EA0DC93}" presName="spacing" presStyleCnt="0"/>
      <dgm:spPr/>
    </dgm:pt>
    <dgm:pt modelId="{6952A856-D119-4D08-AFD2-FF22F7824661}" type="pres">
      <dgm:prSet presAssocID="{C960213B-EC95-4C83-BD1D-F718AF061E6F}" presName="composite" presStyleCnt="0"/>
      <dgm:spPr/>
    </dgm:pt>
    <dgm:pt modelId="{C6836E86-2FE7-4DE8-82D7-A1FCBD5C6C57}" type="pres">
      <dgm:prSet presAssocID="{C960213B-EC95-4C83-BD1D-F718AF061E6F}" presName="imgShp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B44FBE8-F3A1-4168-91D1-443D05C4E9EF}" type="pres">
      <dgm:prSet presAssocID="{C960213B-EC95-4C83-BD1D-F718AF061E6F}" presName="txShp" presStyleLbl="node1" presStyleIdx="3" presStyleCnt="4" custLinFactNeighborX="-194" custLinFactNeighborY="-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2C33D8-DE53-445E-B62C-751E09EEBD05}" srcId="{810FE049-78C0-4663-9BEF-0EC2FA233E29}" destId="{D57AD7C1-B861-4800-847B-FD7C2ACB2942}" srcOrd="1" destOrd="0" parTransId="{973C2FA4-7409-4424-9EF8-08136C44D22B}" sibTransId="{AED9CCB2-9D59-463C-B42E-D9E552FD44E6}"/>
    <dgm:cxn modelId="{60199202-9521-423F-836D-385B071B5C5B}" srcId="{810FE049-78C0-4663-9BEF-0EC2FA233E29}" destId="{1176009D-6ABF-4E20-8388-FA7B1EE2229B}" srcOrd="2" destOrd="0" parTransId="{53929C17-42F7-45BB-A325-3BE1EDDE95E1}" sibTransId="{BC95C9B1-6181-45EF-8F55-8B960EA0DC93}"/>
    <dgm:cxn modelId="{F5399E7B-D6A3-4E60-A4F4-455CBA3659CD}" type="presOf" srcId="{C960213B-EC95-4C83-BD1D-F718AF061E6F}" destId="{3B44FBE8-F3A1-4168-91D1-443D05C4E9EF}" srcOrd="0" destOrd="0" presId="urn:microsoft.com/office/officeart/2005/8/layout/vList3"/>
    <dgm:cxn modelId="{E1B14BBB-5004-468E-9663-81ADDBBE3463}" srcId="{810FE049-78C0-4663-9BEF-0EC2FA233E29}" destId="{C960213B-EC95-4C83-BD1D-F718AF061E6F}" srcOrd="3" destOrd="0" parTransId="{D8D473DE-3020-48F2-BFB0-A09748F27D72}" sibTransId="{AF56921D-E108-4023-A7BF-DB13E9E26309}"/>
    <dgm:cxn modelId="{6D57993D-68F5-4631-879E-889B6F68E35A}" type="presOf" srcId="{D57AD7C1-B861-4800-847B-FD7C2ACB2942}" destId="{294EA4E9-957A-4A34-A358-051F7370A008}" srcOrd="0" destOrd="0" presId="urn:microsoft.com/office/officeart/2005/8/layout/vList3"/>
    <dgm:cxn modelId="{68850F28-C6BA-402E-A960-7C481CCA2F6C}" srcId="{810FE049-78C0-4663-9BEF-0EC2FA233E29}" destId="{7FE553BD-AFF3-45E9-B57E-D8937271A2B9}" srcOrd="0" destOrd="0" parTransId="{B40FA7FA-7DAF-4B8A-90A3-CFA204905C27}" sibTransId="{7AEB7730-2ABA-4F01-87A4-103E1D3D9692}"/>
    <dgm:cxn modelId="{C396B2D8-96F1-445D-A7DC-124F907640C6}" type="presOf" srcId="{1176009D-6ABF-4E20-8388-FA7B1EE2229B}" destId="{1FB4C44B-6351-4E28-8A15-D0581DFF2191}" srcOrd="0" destOrd="0" presId="urn:microsoft.com/office/officeart/2005/8/layout/vList3"/>
    <dgm:cxn modelId="{C7A5B06E-408B-4A3A-A78C-3F8E5E118A6E}" type="presOf" srcId="{810FE049-78C0-4663-9BEF-0EC2FA233E29}" destId="{90DA70DF-47A7-4415-BED1-D5E78577DA0D}" srcOrd="0" destOrd="0" presId="urn:microsoft.com/office/officeart/2005/8/layout/vList3"/>
    <dgm:cxn modelId="{2C45E876-16C8-4F8D-9F14-35BEBBABC01F}" type="presOf" srcId="{7FE553BD-AFF3-45E9-B57E-D8937271A2B9}" destId="{5BB9F4D1-EDD8-44AE-A87C-7BA3D4DC1191}" srcOrd="0" destOrd="0" presId="urn:microsoft.com/office/officeart/2005/8/layout/vList3"/>
    <dgm:cxn modelId="{3A0EC70B-C5B7-40D9-A566-68A2A2D4BC68}" type="presParOf" srcId="{90DA70DF-47A7-4415-BED1-D5E78577DA0D}" destId="{963CF751-1770-4E11-B1C8-4578ACEE8BC2}" srcOrd="0" destOrd="0" presId="urn:microsoft.com/office/officeart/2005/8/layout/vList3"/>
    <dgm:cxn modelId="{F31DB4F5-F869-436E-B9FA-FC749C1A92D4}" type="presParOf" srcId="{963CF751-1770-4E11-B1C8-4578ACEE8BC2}" destId="{991478BD-7198-47B4-88C5-534889A4D6C7}" srcOrd="0" destOrd="0" presId="urn:microsoft.com/office/officeart/2005/8/layout/vList3"/>
    <dgm:cxn modelId="{EFC42406-FBCD-4932-BCD0-D196A4144866}" type="presParOf" srcId="{963CF751-1770-4E11-B1C8-4578ACEE8BC2}" destId="{5BB9F4D1-EDD8-44AE-A87C-7BA3D4DC1191}" srcOrd="1" destOrd="0" presId="urn:microsoft.com/office/officeart/2005/8/layout/vList3"/>
    <dgm:cxn modelId="{D6504C91-6BF1-492E-936B-BA41F39C30B7}" type="presParOf" srcId="{90DA70DF-47A7-4415-BED1-D5E78577DA0D}" destId="{E139F7BE-5C41-4820-B248-D87A768C6E8E}" srcOrd="1" destOrd="0" presId="urn:microsoft.com/office/officeart/2005/8/layout/vList3"/>
    <dgm:cxn modelId="{9134D3F6-AC6F-4AE7-A23D-B44A6E3E5F96}" type="presParOf" srcId="{90DA70DF-47A7-4415-BED1-D5E78577DA0D}" destId="{72EEE064-0FE6-4B81-89F3-2CA7601456FF}" srcOrd="2" destOrd="0" presId="urn:microsoft.com/office/officeart/2005/8/layout/vList3"/>
    <dgm:cxn modelId="{7CD2F57F-F155-4800-B056-CE229B3F4A16}" type="presParOf" srcId="{72EEE064-0FE6-4B81-89F3-2CA7601456FF}" destId="{EBD39A41-DEE6-4AF1-B26A-AD4D20F03F3B}" srcOrd="0" destOrd="0" presId="urn:microsoft.com/office/officeart/2005/8/layout/vList3"/>
    <dgm:cxn modelId="{117751F7-B359-4C88-8818-8FF489E61DE7}" type="presParOf" srcId="{72EEE064-0FE6-4B81-89F3-2CA7601456FF}" destId="{294EA4E9-957A-4A34-A358-051F7370A008}" srcOrd="1" destOrd="0" presId="urn:microsoft.com/office/officeart/2005/8/layout/vList3"/>
    <dgm:cxn modelId="{5B7AA360-53D4-4623-B655-8DC63BDAC54E}" type="presParOf" srcId="{90DA70DF-47A7-4415-BED1-D5E78577DA0D}" destId="{7E930313-EA3A-4F8D-8D66-44002559C69A}" srcOrd="3" destOrd="0" presId="urn:microsoft.com/office/officeart/2005/8/layout/vList3"/>
    <dgm:cxn modelId="{211F94EE-0E6B-4234-BBED-316FAD252CA3}" type="presParOf" srcId="{90DA70DF-47A7-4415-BED1-D5E78577DA0D}" destId="{691A7EC3-1739-4EF5-B230-F854FCA03EF9}" srcOrd="4" destOrd="0" presId="urn:microsoft.com/office/officeart/2005/8/layout/vList3"/>
    <dgm:cxn modelId="{3CB45C7F-F791-4880-B0C0-04EB4FF048EC}" type="presParOf" srcId="{691A7EC3-1739-4EF5-B230-F854FCA03EF9}" destId="{979E20C8-BDE4-4083-9484-1999A8E50677}" srcOrd="0" destOrd="0" presId="urn:microsoft.com/office/officeart/2005/8/layout/vList3"/>
    <dgm:cxn modelId="{789AFE51-5013-4C2C-9D21-FB86E64B3456}" type="presParOf" srcId="{691A7EC3-1739-4EF5-B230-F854FCA03EF9}" destId="{1FB4C44B-6351-4E28-8A15-D0581DFF2191}" srcOrd="1" destOrd="0" presId="urn:microsoft.com/office/officeart/2005/8/layout/vList3"/>
    <dgm:cxn modelId="{AA35CE18-76CF-4548-BB8E-41D3D6219E13}" type="presParOf" srcId="{90DA70DF-47A7-4415-BED1-D5E78577DA0D}" destId="{A5D83984-1A3E-49CD-83A0-3628892E16DE}" srcOrd="5" destOrd="0" presId="urn:microsoft.com/office/officeart/2005/8/layout/vList3"/>
    <dgm:cxn modelId="{F1B944F9-4196-4D4E-A1D2-638675A1339F}" type="presParOf" srcId="{90DA70DF-47A7-4415-BED1-D5E78577DA0D}" destId="{6952A856-D119-4D08-AFD2-FF22F7824661}" srcOrd="6" destOrd="0" presId="urn:microsoft.com/office/officeart/2005/8/layout/vList3"/>
    <dgm:cxn modelId="{CD160821-BBC4-47A6-9D08-63D8DA1DEA59}" type="presParOf" srcId="{6952A856-D119-4D08-AFD2-FF22F7824661}" destId="{C6836E86-2FE7-4DE8-82D7-A1FCBD5C6C57}" srcOrd="0" destOrd="0" presId="urn:microsoft.com/office/officeart/2005/8/layout/vList3"/>
    <dgm:cxn modelId="{F76186CC-2A4D-46AE-B861-F9B5315962B3}" type="presParOf" srcId="{6952A856-D119-4D08-AFD2-FF22F7824661}" destId="{3B44FBE8-F3A1-4168-91D1-443D05C4E9EF}" srcOrd="1" destOrd="0" presId="urn:microsoft.com/office/officeart/2005/8/layout/v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0FE049-78C0-4663-9BEF-0EC2FA233E2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553BD-AFF3-45E9-B57E-D8937271A2B9}">
      <dgm:prSet phldrT="[Text]"/>
      <dgm:spPr>
        <a:solidFill>
          <a:srgbClr val="FE5C68"/>
        </a:solidFill>
      </dgm:spPr>
      <dgm:t>
        <a:bodyPr/>
        <a:lstStyle/>
        <a:p>
          <a:r>
            <a:rPr lang="en-US" dirty="0" smtClean="0"/>
            <a:t>3GPP standard built off LTE</a:t>
          </a:r>
          <a:endParaRPr lang="en-US" dirty="0"/>
        </a:p>
      </dgm:t>
    </dgm:pt>
    <dgm:pt modelId="{B40FA7FA-7DAF-4B8A-90A3-CFA204905C27}" type="parTrans" cxnId="{68850F28-C6BA-402E-A960-7C481CCA2F6C}">
      <dgm:prSet/>
      <dgm:spPr/>
      <dgm:t>
        <a:bodyPr/>
        <a:lstStyle/>
        <a:p>
          <a:endParaRPr lang="en-US"/>
        </a:p>
      </dgm:t>
    </dgm:pt>
    <dgm:pt modelId="{7AEB7730-2ABA-4F01-87A4-103E1D3D9692}" type="sibTrans" cxnId="{68850F28-C6BA-402E-A960-7C481CCA2F6C}">
      <dgm:prSet/>
      <dgm:spPr/>
      <dgm:t>
        <a:bodyPr/>
        <a:lstStyle/>
        <a:p>
          <a:endParaRPr lang="en-US"/>
        </a:p>
      </dgm:t>
    </dgm:pt>
    <dgm:pt modelId="{D57AD7C1-B861-4800-847B-FD7C2ACB2942}">
      <dgm:prSet phldrT="[Text]"/>
      <dgm:spPr>
        <a:solidFill>
          <a:srgbClr val="FE5C68"/>
        </a:solidFill>
      </dgm:spPr>
      <dgm:t>
        <a:bodyPr/>
        <a:lstStyle/>
        <a:p>
          <a:r>
            <a:rPr lang="en-US" dirty="0" smtClean="0"/>
            <a:t>Offers grater channel flexibility</a:t>
          </a:r>
          <a:endParaRPr lang="en-US" dirty="0"/>
        </a:p>
      </dgm:t>
    </dgm:pt>
    <dgm:pt modelId="{973C2FA4-7409-4424-9EF8-08136C44D22B}" type="parTrans" cxnId="{BB2C33D8-DE53-445E-B62C-751E09EEBD05}">
      <dgm:prSet/>
      <dgm:spPr/>
      <dgm:t>
        <a:bodyPr/>
        <a:lstStyle/>
        <a:p>
          <a:endParaRPr lang="en-US"/>
        </a:p>
      </dgm:t>
    </dgm:pt>
    <dgm:pt modelId="{AED9CCB2-9D59-463C-B42E-D9E552FD44E6}" type="sibTrans" cxnId="{BB2C33D8-DE53-445E-B62C-751E09EEBD05}">
      <dgm:prSet/>
      <dgm:spPr/>
      <dgm:t>
        <a:bodyPr/>
        <a:lstStyle/>
        <a:p>
          <a:endParaRPr lang="en-US"/>
        </a:p>
      </dgm:t>
    </dgm:pt>
    <dgm:pt modelId="{1176009D-6ABF-4E20-8388-FA7B1EE2229B}">
      <dgm:prSet phldrT="[Text]"/>
      <dgm:spPr>
        <a:solidFill>
          <a:srgbClr val="FE5C68"/>
        </a:solidFill>
      </dgm:spPr>
      <dgm:t>
        <a:bodyPr/>
        <a:lstStyle/>
        <a:p>
          <a:r>
            <a:rPr lang="en-US" dirty="0" smtClean="0"/>
            <a:t>Peeks </a:t>
          </a:r>
          <a:r>
            <a:rPr lang="en-US" dirty="0" err="1" smtClean="0"/>
            <a:t>datarate</a:t>
          </a:r>
          <a:r>
            <a:rPr lang="en-US" dirty="0" smtClean="0"/>
            <a:t> more than 1Gbit/s</a:t>
          </a:r>
          <a:endParaRPr lang="en-US" dirty="0"/>
        </a:p>
      </dgm:t>
    </dgm:pt>
    <dgm:pt modelId="{53929C17-42F7-45BB-A325-3BE1EDDE95E1}" type="parTrans" cxnId="{60199202-9521-423F-836D-385B071B5C5B}">
      <dgm:prSet/>
      <dgm:spPr/>
      <dgm:t>
        <a:bodyPr/>
        <a:lstStyle/>
        <a:p>
          <a:endParaRPr lang="en-US"/>
        </a:p>
      </dgm:t>
    </dgm:pt>
    <dgm:pt modelId="{BC95C9B1-6181-45EF-8F55-8B960EA0DC93}" type="sibTrans" cxnId="{60199202-9521-423F-836D-385B071B5C5B}">
      <dgm:prSet/>
      <dgm:spPr/>
      <dgm:t>
        <a:bodyPr/>
        <a:lstStyle/>
        <a:p>
          <a:endParaRPr lang="en-US"/>
        </a:p>
      </dgm:t>
    </dgm:pt>
    <dgm:pt modelId="{90DA70DF-47A7-4415-BED1-D5E78577DA0D}" type="pres">
      <dgm:prSet presAssocID="{810FE049-78C0-4663-9BEF-0EC2FA233E2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3CF751-1770-4E11-B1C8-4578ACEE8BC2}" type="pres">
      <dgm:prSet presAssocID="{7FE553BD-AFF3-45E9-B57E-D8937271A2B9}" presName="composite" presStyleCnt="0"/>
      <dgm:spPr/>
    </dgm:pt>
    <dgm:pt modelId="{991478BD-7198-47B4-88C5-534889A4D6C7}" type="pres">
      <dgm:prSet presAssocID="{7FE553BD-AFF3-45E9-B57E-D8937271A2B9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BB9F4D1-EDD8-44AE-A87C-7BA3D4DC1191}" type="pres">
      <dgm:prSet presAssocID="{7FE553BD-AFF3-45E9-B57E-D8937271A2B9}" presName="txShp" presStyleLbl="node1" presStyleIdx="0" presStyleCnt="3" custLinFactNeighborX="-194" custLinFactNeighborY="-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39F7BE-5C41-4820-B248-D87A768C6E8E}" type="pres">
      <dgm:prSet presAssocID="{7AEB7730-2ABA-4F01-87A4-103E1D3D9692}" presName="spacing" presStyleCnt="0"/>
      <dgm:spPr/>
    </dgm:pt>
    <dgm:pt modelId="{72EEE064-0FE6-4B81-89F3-2CA7601456FF}" type="pres">
      <dgm:prSet presAssocID="{D57AD7C1-B861-4800-847B-FD7C2ACB2942}" presName="composite" presStyleCnt="0"/>
      <dgm:spPr/>
    </dgm:pt>
    <dgm:pt modelId="{EBD39A41-DEE6-4AF1-B26A-AD4D20F03F3B}" type="pres">
      <dgm:prSet presAssocID="{D57AD7C1-B861-4800-847B-FD7C2ACB2942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94EA4E9-957A-4A34-A358-051F7370A008}" type="pres">
      <dgm:prSet presAssocID="{D57AD7C1-B861-4800-847B-FD7C2ACB294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30313-EA3A-4F8D-8D66-44002559C69A}" type="pres">
      <dgm:prSet presAssocID="{AED9CCB2-9D59-463C-B42E-D9E552FD44E6}" presName="spacing" presStyleCnt="0"/>
      <dgm:spPr/>
    </dgm:pt>
    <dgm:pt modelId="{691A7EC3-1739-4EF5-B230-F854FCA03EF9}" type="pres">
      <dgm:prSet presAssocID="{1176009D-6ABF-4E20-8388-FA7B1EE2229B}" presName="composite" presStyleCnt="0"/>
      <dgm:spPr/>
    </dgm:pt>
    <dgm:pt modelId="{979E20C8-BDE4-4083-9484-1999A8E50677}" type="pres">
      <dgm:prSet presAssocID="{1176009D-6ABF-4E20-8388-FA7B1EE2229B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FB4C44B-6351-4E28-8A15-D0581DFF2191}" type="pres">
      <dgm:prSet presAssocID="{1176009D-6ABF-4E20-8388-FA7B1EE2229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273BAB-B976-4162-885B-1735B3E77ECA}" type="presOf" srcId="{810FE049-78C0-4663-9BEF-0EC2FA233E29}" destId="{90DA70DF-47A7-4415-BED1-D5E78577DA0D}" srcOrd="0" destOrd="0" presId="urn:microsoft.com/office/officeart/2005/8/layout/vList3"/>
    <dgm:cxn modelId="{FEC0E4EA-5F8B-4F53-B987-5A461CB4C565}" type="presOf" srcId="{7FE553BD-AFF3-45E9-B57E-D8937271A2B9}" destId="{5BB9F4D1-EDD8-44AE-A87C-7BA3D4DC1191}" srcOrd="0" destOrd="0" presId="urn:microsoft.com/office/officeart/2005/8/layout/vList3"/>
    <dgm:cxn modelId="{E0020292-1C35-475A-AFAA-15F8E5713ED4}" type="presOf" srcId="{D57AD7C1-B861-4800-847B-FD7C2ACB2942}" destId="{294EA4E9-957A-4A34-A358-051F7370A008}" srcOrd="0" destOrd="0" presId="urn:microsoft.com/office/officeart/2005/8/layout/vList3"/>
    <dgm:cxn modelId="{60199202-9521-423F-836D-385B071B5C5B}" srcId="{810FE049-78C0-4663-9BEF-0EC2FA233E29}" destId="{1176009D-6ABF-4E20-8388-FA7B1EE2229B}" srcOrd="2" destOrd="0" parTransId="{53929C17-42F7-45BB-A325-3BE1EDDE95E1}" sibTransId="{BC95C9B1-6181-45EF-8F55-8B960EA0DC93}"/>
    <dgm:cxn modelId="{BB2C33D8-DE53-445E-B62C-751E09EEBD05}" srcId="{810FE049-78C0-4663-9BEF-0EC2FA233E29}" destId="{D57AD7C1-B861-4800-847B-FD7C2ACB2942}" srcOrd="1" destOrd="0" parTransId="{973C2FA4-7409-4424-9EF8-08136C44D22B}" sibTransId="{AED9CCB2-9D59-463C-B42E-D9E552FD44E6}"/>
    <dgm:cxn modelId="{FE47715E-7F5E-4805-8CF6-09E59650D4F4}" type="presOf" srcId="{1176009D-6ABF-4E20-8388-FA7B1EE2229B}" destId="{1FB4C44B-6351-4E28-8A15-D0581DFF2191}" srcOrd="0" destOrd="0" presId="urn:microsoft.com/office/officeart/2005/8/layout/vList3"/>
    <dgm:cxn modelId="{68850F28-C6BA-402E-A960-7C481CCA2F6C}" srcId="{810FE049-78C0-4663-9BEF-0EC2FA233E29}" destId="{7FE553BD-AFF3-45E9-B57E-D8937271A2B9}" srcOrd="0" destOrd="0" parTransId="{B40FA7FA-7DAF-4B8A-90A3-CFA204905C27}" sibTransId="{7AEB7730-2ABA-4F01-87A4-103E1D3D9692}"/>
    <dgm:cxn modelId="{9A8E97F6-484A-4C1F-B3A4-945E3F7BFD4A}" type="presParOf" srcId="{90DA70DF-47A7-4415-BED1-D5E78577DA0D}" destId="{963CF751-1770-4E11-B1C8-4578ACEE8BC2}" srcOrd="0" destOrd="0" presId="urn:microsoft.com/office/officeart/2005/8/layout/vList3"/>
    <dgm:cxn modelId="{F8081A4C-EBAC-4A96-B218-FB8BB1D3CC3B}" type="presParOf" srcId="{963CF751-1770-4E11-B1C8-4578ACEE8BC2}" destId="{991478BD-7198-47B4-88C5-534889A4D6C7}" srcOrd="0" destOrd="0" presId="urn:microsoft.com/office/officeart/2005/8/layout/vList3"/>
    <dgm:cxn modelId="{DDC1E223-0AAA-4C3A-A84B-50FD3119ACE5}" type="presParOf" srcId="{963CF751-1770-4E11-B1C8-4578ACEE8BC2}" destId="{5BB9F4D1-EDD8-44AE-A87C-7BA3D4DC1191}" srcOrd="1" destOrd="0" presId="urn:microsoft.com/office/officeart/2005/8/layout/vList3"/>
    <dgm:cxn modelId="{22A05BEC-D27D-4F0F-9DA2-742D0502DBA6}" type="presParOf" srcId="{90DA70DF-47A7-4415-BED1-D5E78577DA0D}" destId="{E139F7BE-5C41-4820-B248-D87A768C6E8E}" srcOrd="1" destOrd="0" presId="urn:microsoft.com/office/officeart/2005/8/layout/vList3"/>
    <dgm:cxn modelId="{2059E17B-43BD-4740-AAF0-29E249DAB70D}" type="presParOf" srcId="{90DA70DF-47A7-4415-BED1-D5E78577DA0D}" destId="{72EEE064-0FE6-4B81-89F3-2CA7601456FF}" srcOrd="2" destOrd="0" presId="urn:microsoft.com/office/officeart/2005/8/layout/vList3"/>
    <dgm:cxn modelId="{555FEA65-24A7-4437-9AF7-8F3EB13D315C}" type="presParOf" srcId="{72EEE064-0FE6-4B81-89F3-2CA7601456FF}" destId="{EBD39A41-DEE6-4AF1-B26A-AD4D20F03F3B}" srcOrd="0" destOrd="0" presId="urn:microsoft.com/office/officeart/2005/8/layout/vList3"/>
    <dgm:cxn modelId="{C69C2330-D69B-4D0A-BCA7-B6765A3A5861}" type="presParOf" srcId="{72EEE064-0FE6-4B81-89F3-2CA7601456FF}" destId="{294EA4E9-957A-4A34-A358-051F7370A008}" srcOrd="1" destOrd="0" presId="urn:microsoft.com/office/officeart/2005/8/layout/vList3"/>
    <dgm:cxn modelId="{2EC8B70C-05E4-485C-93AE-EBAA7BF28A57}" type="presParOf" srcId="{90DA70DF-47A7-4415-BED1-D5E78577DA0D}" destId="{7E930313-EA3A-4F8D-8D66-44002559C69A}" srcOrd="3" destOrd="0" presId="urn:microsoft.com/office/officeart/2005/8/layout/vList3"/>
    <dgm:cxn modelId="{2E466C8E-1F95-4DF5-AA1C-24439426589F}" type="presParOf" srcId="{90DA70DF-47A7-4415-BED1-D5E78577DA0D}" destId="{691A7EC3-1739-4EF5-B230-F854FCA03EF9}" srcOrd="4" destOrd="0" presId="urn:microsoft.com/office/officeart/2005/8/layout/vList3"/>
    <dgm:cxn modelId="{FC63298E-00EB-475E-8881-A4A48F1AABB5}" type="presParOf" srcId="{691A7EC3-1739-4EF5-B230-F854FCA03EF9}" destId="{979E20C8-BDE4-4083-9484-1999A8E50677}" srcOrd="0" destOrd="0" presId="urn:microsoft.com/office/officeart/2005/8/layout/vList3"/>
    <dgm:cxn modelId="{38132109-8504-4B1E-8366-D9F4EA6522AA}" type="presParOf" srcId="{691A7EC3-1739-4EF5-B230-F854FCA03EF9}" destId="{1FB4C44B-6351-4E28-8A15-D0581DFF2191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343400" y="1905000"/>
          <a:ext cx="3505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381000"/>
            <a:ext cx="8610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Additional</a:t>
            </a:r>
          </a:p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communication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technologies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2590800"/>
            <a:ext cx="1752600" cy="25908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innerShdw blurRad="114300">
              <a:schemeClr val="accent4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429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 Technologies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2286000" y="3429000"/>
          <a:ext cx="2057400" cy="73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3962400" y="2743200"/>
            <a:ext cx="1219200" cy="1219200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52400"/>
            <a:ext cx="8610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EV - DO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3124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Ev</a:t>
            </a:r>
            <a:r>
              <a:rPr lang="en-US" dirty="0" smtClean="0"/>
              <a:t>-DO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172200" y="1600200"/>
            <a:ext cx="1676400" cy="1676400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4724400"/>
            <a:ext cx="1600200" cy="1676400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09800" y="4648200"/>
            <a:ext cx="1676400" cy="1676400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5400" y="1524000"/>
            <a:ext cx="1676400" cy="1600200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0800" y="18288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Shorthand for CDMA2000 1xEV-DO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5181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CDMA based 3G technology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0" y="50292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Supports packet based network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17526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rate- 3.1 </a:t>
            </a:r>
            <a:r>
              <a:rPr lang="en-US" dirty="0" err="1" smtClean="0"/>
              <a:t>Mbit</a:t>
            </a:r>
            <a:r>
              <a:rPr lang="en-US" dirty="0" smtClean="0"/>
              <a:t>/s</a:t>
            </a:r>
          </a:p>
          <a:p>
            <a:r>
              <a:rPr lang="en-US" dirty="0" smtClean="0"/>
              <a:t>Channel-1.25MHz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105400" y="2590800"/>
            <a:ext cx="1143000" cy="457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53000" y="3810000"/>
            <a:ext cx="10668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162300" y="3771900"/>
            <a:ext cx="9906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2895600" y="2514600"/>
            <a:ext cx="1143000" cy="533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52401"/>
            <a:ext cx="8610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HSPa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&amp; HSPA+ -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High speed packet access</a:t>
            </a:r>
          </a:p>
        </p:txBody>
      </p:sp>
      <p:graphicFrame>
        <p:nvGraphicFramePr>
          <p:cNvPr id="20" name="Diagram 19"/>
          <p:cNvGraphicFramePr/>
          <p:nvPr/>
        </p:nvGraphicFramePr>
        <p:xfrm>
          <a:off x="533400" y="1397000"/>
          <a:ext cx="8153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52401"/>
            <a:ext cx="8610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LTE – Long Term </a:t>
            </a:r>
            <a:r>
              <a:rPr lang="en-U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evoluation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4478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52401"/>
            <a:ext cx="8610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 LTE advanced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600200" y="1524000"/>
          <a:ext cx="6096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22</cp:revision>
  <dcterms:created xsi:type="dcterms:W3CDTF">2006-08-16T00:00:00Z</dcterms:created>
  <dcterms:modified xsi:type="dcterms:W3CDTF">2019-06-10T05:39:30Z</dcterms:modified>
</cp:coreProperties>
</file>